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4"/>
    <p:sldMasterId id="2147483848" r:id="rId5"/>
    <p:sldMasterId id="2147483821" r:id="rId6"/>
  </p:sldMasterIdLst>
  <p:notesMasterIdLst>
    <p:notesMasterId r:id="rId8"/>
  </p:notesMasterIdLst>
  <p:handoutMasterIdLst>
    <p:handoutMasterId r:id="rId9"/>
  </p:handoutMasterIdLst>
  <p:sldIdLst>
    <p:sldId id="1857" r:id="rId7"/>
  </p:sldIdLst>
  <p:sldSz cx="9144000" cy="5143500" type="screen16x9"/>
  <p:notesSz cx="9926638" cy="6797675"/>
  <p:embeddedFontLst>
    <p:embeddedFont>
      <p:font typeface="Berlin Type" panose="020B0604020202020204" charset="0"/>
      <p:regular r:id="rId10"/>
    </p:embeddedFont>
    <p:embeddedFont>
      <p:font typeface="Berlin Type Bold" panose="020B0604020202020204" charset="0"/>
      <p:bold r:id="rId11"/>
    </p:embeddedFont>
    <p:embeddedFont>
      <p:font typeface="Berlin Type Office" panose="020B0502020203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Ulrike" initials="HU" lastIdx="27" clrIdx="0">
    <p:extLst>
      <p:ext uri="{19B8F6BF-5375-455C-9EA6-DF929625EA0E}">
        <p15:presenceInfo xmlns:p15="http://schemas.microsoft.com/office/powerpoint/2012/main" userId="S::ulrike.herrmann@berlin-partner.de::f2c891a4-b755-4f95-87e4-ca15d684b3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2E7"/>
    <a:srgbClr val="4F90CD"/>
    <a:srgbClr val="007256"/>
    <a:srgbClr val="004534"/>
    <a:srgbClr val="004F9F"/>
    <a:srgbClr val="9185BE"/>
    <a:srgbClr val="142354"/>
    <a:srgbClr val="173551"/>
    <a:srgbClr val="0D1E2D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930" autoAdjust="0"/>
  </p:normalViewPr>
  <p:slideViewPr>
    <p:cSldViewPr snapToGrid="0">
      <p:cViewPr varScale="1">
        <p:scale>
          <a:sx n="114" d="100"/>
          <a:sy n="114" d="100"/>
        </p:scale>
        <p:origin x="81" y="219"/>
      </p:cViewPr>
      <p:guideLst>
        <p:guide orient="horz" pos="2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5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ADE45B0-91FF-4CB6-823D-9BEB00E42575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479C17D-59FB-40CD-957F-3052A10D0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5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76519A-12AB-4363-A8D8-44359363E004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DF319F5-E82C-43DC-9A7F-08256EB68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0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0352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9 Logos +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396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6023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807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444A81D7-E1D2-48D0-9A7D-08192189B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396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EB581DCB-B335-48D3-B37C-416ADF12E6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023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C9DB98A9-A61A-4788-92F0-E67A44A003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807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15F43FD-BF95-457E-8BC3-F8EF93E64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396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ABACFB39-7CBF-49E0-9DDC-6BDA73F8E5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023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D6296B2D-EC68-4900-913A-2976CAA496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1807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5002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2800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 w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82463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24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060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7782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504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26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3948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EDEDEFE-B2E4-4741-A3F7-A31E41BEBB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26706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0FD6A1E-2429-45E1-8205-8E2FA3757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60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B0E733A-17D4-41BD-9BD2-1500364086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7782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A3AEDAED-632E-45E8-A273-C2FEF72CDB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04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E684102-F284-405E-9CA9-E63B0F01CA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226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7EBB2C8B-A6C0-4AA4-9A39-3104E50CD1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3948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B3A2552B-40E6-46B2-A55B-F597E66AB7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26706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4623ADF7-8AE8-46FD-8390-B339329654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610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AEF42172-91B3-4969-B6F9-BC0BB7016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8332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6B02D9D1-C91B-4510-B835-467D5F1D8D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054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6A6088F3-7139-4FEF-8399-2C4E28189F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776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9A7CDC14-E9EA-48C0-BD6A-A54172F50E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4498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69990AF-1AB3-44FC-9384-6FACD3240A5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32200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3A95B121-2230-440B-B3C8-D9D111E287D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060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1FCDD316-3556-4FBA-871E-A6C7F78CB39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7782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FDCFEEF1-7266-4582-BA78-47BB473FA84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504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44121876-134C-4DC6-9366-572D616FB5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65226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407B9FD2-54CD-4029-9AE9-CC296261A79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948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9DF87D89-D5D8-4423-9E19-12A58B88AE3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26706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45489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BFC4C62-00A4-4737-8250-A5FA99465F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8488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D3DA94B-F9B1-48F5-9DD4-3FAE0DDB238D}"/>
              </a:ext>
            </a:extLst>
          </p:cNvPr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AAD2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57BD1C-BBA5-4061-A944-CC7985E36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1975316"/>
            <a:ext cx="3928031" cy="2260700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EBE6808-9690-4850-85F4-54182D9DF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1633" y="2106973"/>
            <a:ext cx="2870159" cy="180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6C22A757-679F-469E-9A3C-841B64E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638" y="58532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B7D05040-2FB6-459B-ABDF-9436FC947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446" y="785192"/>
            <a:ext cx="3008180" cy="54665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</a:t>
            </a:r>
            <a:br>
              <a:rPr lang="de-DE" dirty="0"/>
            </a:br>
            <a:r>
              <a:rPr lang="de-DE" dirty="0"/>
              <a:t>Website-Projekt vorzustellen oder ein Hinweistext </a:t>
            </a:r>
            <a:br>
              <a:rPr lang="de-DE" dirty="0"/>
            </a:br>
            <a:r>
              <a:rPr lang="de-DE" dirty="0"/>
              <a:t>zu Funktionalität etc.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E0A6FD97-CE9D-4FC2-878C-DC794C24D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638" y="1610139"/>
            <a:ext cx="3370958" cy="2673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Alternativ könnten auch Zugriffszahlen, Reichweite und andere Erfolgszahlen hier stehen.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Den Screenshot der Website einfach über die Zwischenablage in den Bild-Platzhalter beim Laptop einfügen.</a:t>
            </a:r>
          </a:p>
        </p:txBody>
      </p:sp>
    </p:spTree>
    <p:extLst>
      <p:ext uri="{BB962C8B-B14F-4D97-AF65-F5344CB8AC3E}">
        <p14:creationId xmlns:p14="http://schemas.microsoft.com/office/powerpoint/2010/main" val="376771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DAD439-F850-401A-878D-F642CAFF6C35}"/>
              </a:ext>
            </a:extLst>
          </p:cNvPr>
          <p:cNvSpPr/>
          <p:nvPr userDrawn="1"/>
        </p:nvSpPr>
        <p:spPr bwMode="auto">
          <a:xfrm>
            <a:off x="0" y="2922104"/>
            <a:ext cx="9144000" cy="2221396"/>
          </a:xfrm>
          <a:prstGeom prst="rect">
            <a:avLst/>
          </a:prstGeom>
          <a:solidFill>
            <a:srgbClr val="F3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06BE1C-4AE6-4BC7-B591-92C88AF4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" y="1788496"/>
            <a:ext cx="4468489" cy="2571750"/>
          </a:xfrm>
          <a:prstGeom prst="rect">
            <a:avLst/>
          </a:prstGeom>
        </p:spPr>
      </p:pic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DCA3F1A-B8D7-4451-B70E-C62E990D55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61" y="1942862"/>
            <a:ext cx="3267886" cy="2045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CC8D6EC-AA8E-4119-8B91-B2C8B6CA2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50" y="59593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9838070-791F-4D10-BF0A-0AF4EA85F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910" y="4409506"/>
            <a:ext cx="3515077" cy="40448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Website-Projekt vorzustellen oder ein Hinweistext zu Funktionalität etc.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8224F8EE-A6A7-4B37-AD0A-D02B0D6615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322" y="1788496"/>
            <a:ext cx="3844166" cy="99446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 Den Screenshot der Website einfach über die Zwischenablage in den Bild-Platzhalter beim Laptop einfügen.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05217A8-0766-4FE0-85CA-99A7D14CF9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9322" y="3109880"/>
            <a:ext cx="3844166" cy="8785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könnten ggf. noch </a:t>
            </a:r>
            <a:r>
              <a:rPr lang="de-DE" dirty="0" err="1"/>
              <a:t>Social</a:t>
            </a:r>
            <a:r>
              <a:rPr lang="de-DE" dirty="0"/>
              <a:t>-Media Kanäle aufgeführt werden über die das Projekt kommuniziert. Bei Bedarf einfach die Icons mit einem Link hinterlegen.</a:t>
            </a:r>
          </a:p>
        </p:txBody>
      </p:sp>
    </p:spTree>
    <p:extLst>
      <p:ext uri="{BB962C8B-B14F-4D97-AF65-F5344CB8AC3E}">
        <p14:creationId xmlns:p14="http://schemas.microsoft.com/office/powerpoint/2010/main" val="45219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1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4 Bilder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B7DABC-E293-4826-8D9E-773722DA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715" y="0"/>
            <a:ext cx="2901617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7E10D92-0463-4E3F-B906-BABBEA788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32" y="0"/>
            <a:ext cx="2900396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F231D09-88EA-4C43-B6F0-3BE3295979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389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C5692A4E-69E2-451B-AA82-D8B491D05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8984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678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38462"/>
            <a:ext cx="1804988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988" y="2938462"/>
            <a:ext cx="3371850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6838" y="2938462"/>
            <a:ext cx="3967162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928274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79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0C10D7A6-45BF-4B27-9C1F-0F2575BD2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Hier könnte ein Einstiegstext für ein Kapitel stehen.</a:t>
            </a:r>
          </a:p>
          <a:p>
            <a:pPr lvl="0"/>
            <a:r>
              <a:rPr lang="de-DE" dirty="0"/>
              <a:t>Wenn es nichts weiter zu sagen gibt, kann die Fläche auch frei bleiben oder das Layout wird für andere Inhalte angewendet.</a:t>
            </a:r>
          </a:p>
        </p:txBody>
      </p:sp>
    </p:spTree>
    <p:extLst>
      <p:ext uri="{BB962C8B-B14F-4D97-AF65-F5344CB8AC3E}">
        <p14:creationId xmlns:p14="http://schemas.microsoft.com/office/powerpoint/2010/main" val="267699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1160" y="1"/>
            <a:ext cx="2575560" cy="187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1160" y="1879601"/>
            <a:ext cx="2575560" cy="3263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4578032" cy="3019500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292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2658820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 rtl="0">
              <a:buClr>
                <a:schemeClr val="tx1"/>
              </a:buClr>
              <a:buFontTx/>
              <a:buNone/>
              <a:defRPr lang="de-DE" sz="1200" baseline="0" dirty="0">
                <a:solidFill>
                  <a:schemeClr val="tx1"/>
                </a:solidFill>
                <a:latin typeface="Berlin Type Office" panose="020B0502020203020204" pitchFamily="34" charset="0"/>
                <a:ea typeface="+mn-ea"/>
                <a:cs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12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Alternativ könnte es ein Rückblick auf die letzte Veranstaltung sein.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728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3062" y="0"/>
            <a:ext cx="3690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464050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19"/>
            <a:ext cx="4464050" cy="2718193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8265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88" y="0"/>
            <a:ext cx="3976468" cy="4372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5366AAD0-A0BC-48A5-9FB3-C6FD552F4C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4505" y="1108643"/>
            <a:ext cx="372486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Aft>
                <a:spcPts val="1000"/>
              </a:spcAft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2086020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6704"/>
            <a:ext cx="3875809" cy="2409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613AB4EA-83D6-4FD5-8CEA-36529D6EB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369" y="1844386"/>
            <a:ext cx="4245120" cy="217356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und dem ein oder anderen interessanten Fakt aus den verschiedenen Branchen. </a:t>
            </a:r>
          </a:p>
          <a:p>
            <a:pPr lvl="0"/>
            <a:r>
              <a:rPr lang="de-DE" dirty="0"/>
              <a:t>Und das ganze kann natürlich auch über mehrere Absätze erfolgen. Nur ein Roman sollte es besser nicht werden. 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090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53C201B-CF5E-4FDD-A7F9-4CFC3E0F6B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6950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24CAC5CE-E0C7-49F5-AC3E-7C5272610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0" y="256950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3E384193-F76A-4D32-B89F-57B2EB232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6B4D72-1857-475C-AD9E-D00765EB45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000" y="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7C93BD54-16EE-4178-A019-B5AD89797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88568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lin Partn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0A99BE-91DC-4C22-A7BB-BB9A3655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76263"/>
            <a:ext cx="4602161" cy="3757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29EA884-03A9-4055-AB91-19117C9FC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2163" y="2593094"/>
            <a:ext cx="2336741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427FA67-72FF-4B54-B243-E69229E7F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8905" y="2593094"/>
            <a:ext cx="2205096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5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in Kachelop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B30EE636-CD07-45D8-9A04-C6255401A05E}"/>
              </a:ext>
            </a:extLst>
          </p:cNvPr>
          <p:cNvSpPr/>
          <p:nvPr userDrawn="1"/>
        </p:nvSpPr>
        <p:spPr>
          <a:xfrm>
            <a:off x="5195614" y="2688902"/>
            <a:ext cx="3096" cy="2133"/>
          </a:xfrm>
          <a:custGeom>
            <a:avLst/>
            <a:gdLst>
              <a:gd name="connsiteX0" fmla="*/ 0 w 5715"/>
              <a:gd name="connsiteY0" fmla="*/ 0 h 3938"/>
              <a:gd name="connsiteX1" fmla="*/ 1905 w 5715"/>
              <a:gd name="connsiteY1" fmla="*/ 3938 h 3938"/>
              <a:gd name="connsiteX2" fmla="*/ 5716 w 5715"/>
              <a:gd name="connsiteY2" fmla="*/ 0 h 3938"/>
              <a:gd name="connsiteX3" fmla="*/ 0 w 5715"/>
              <a:gd name="connsiteY3" fmla="*/ 0 h 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" h="3938">
                <a:moveTo>
                  <a:pt x="0" y="0"/>
                </a:moveTo>
                <a:cubicBezTo>
                  <a:pt x="0" y="1905"/>
                  <a:pt x="1905" y="1905"/>
                  <a:pt x="1905" y="3938"/>
                </a:cubicBezTo>
                <a:cubicBezTo>
                  <a:pt x="3810" y="2033"/>
                  <a:pt x="3810" y="2033"/>
                  <a:pt x="57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4" name="Bildplatzhalter 123">
            <a:extLst>
              <a:ext uri="{FF2B5EF4-FFF2-40B4-BE49-F238E27FC236}">
                <a16:creationId xmlns:a16="http://schemas.microsoft.com/office/drawing/2014/main" id="{64782B9E-18A6-4303-A3C3-550A07E17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3750" y="0"/>
            <a:ext cx="2908300" cy="1438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5" name="Bildplatzhalter 123">
            <a:extLst>
              <a:ext uri="{FF2B5EF4-FFF2-40B4-BE49-F238E27FC236}">
                <a16:creationId xmlns:a16="http://schemas.microsoft.com/office/drawing/2014/main" id="{EA07B795-FB90-44CB-A99C-5E6FCD78C1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2887544"/>
            <a:ext cx="2901949" cy="14697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6" name="Bildplatzhalter 123">
            <a:extLst>
              <a:ext uri="{FF2B5EF4-FFF2-40B4-BE49-F238E27FC236}">
                <a16:creationId xmlns:a16="http://schemas.microsoft.com/office/drawing/2014/main" id="{9C8D1FD7-D10A-4DF8-9088-E59D15141D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9951" y="1445197"/>
            <a:ext cx="1593800" cy="2904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7" name="Bildplatzhalter 123">
            <a:extLst>
              <a:ext uri="{FF2B5EF4-FFF2-40B4-BE49-F238E27FC236}">
                <a16:creationId xmlns:a16="http://schemas.microsoft.com/office/drawing/2014/main" id="{5316E02C-0472-418B-929A-BEF2C8964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620" y="2907573"/>
            <a:ext cx="1742571" cy="14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9929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3A8954-0319-4623-AD1E-6BCFB2E064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6263"/>
            <a:ext cx="2286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800C278-D534-44A8-8DB8-41112FB4B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44263"/>
            <a:ext cx="2286000" cy="2433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6A1D4BB6-2112-48AC-96AF-E1BA70922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5999" y="576264"/>
            <a:ext cx="4334401" cy="3801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E8A464A0-4F25-4D72-AD42-2A364863B9E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0400" y="576263"/>
            <a:ext cx="2523600" cy="200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5A5E563-80D1-40FA-ADC0-BDCA898BFF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0400" y="2581430"/>
            <a:ext cx="2523600" cy="1796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8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läche unten, gesamt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9144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23084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9543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1848613"/>
            <a:ext cx="2884949" cy="119384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24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9" y="49059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1">
                <a:solidFill>
                  <a:schemeClr val="accent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286716"/>
            <a:ext cx="2884949" cy="891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85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9229454-E92D-4472-AD11-F0E6796B0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</a:t>
            </a:r>
            <a:br>
              <a:rPr lang="de-DE" dirty="0"/>
            </a:br>
            <a:r>
              <a:rPr lang="de-DE" dirty="0"/>
              <a:t>Klicken </a:t>
            </a:r>
            <a:br>
              <a:rPr lang="de-DE" dirty="0"/>
            </a:br>
            <a:r>
              <a:rPr lang="de-DE" dirty="0"/>
              <a:t>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685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BA256E-4EDD-482C-9099-05EE9DBE8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2" y="2555843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BF0FCDF4-A03A-4FDE-829F-BBB5B5F21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12" y="1968438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479D498-0069-41DE-8F52-72454F259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8" y="576264"/>
            <a:ext cx="3652196" cy="7435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UNSER TEAM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810DE9F-64C6-4C38-BA23-873A138AA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2959413"/>
            <a:ext cx="3045660" cy="10585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Ein Statement oder ein </a:t>
            </a:r>
            <a:r>
              <a:rPr lang="de-DE" dirty="0" err="1"/>
              <a:t>Servicever</a:t>
            </a:r>
            <a:r>
              <a:rPr lang="de-DE" dirty="0"/>
              <a:t>-sprechen. Vielleicht steht hier auch </a:t>
            </a:r>
            <a:br>
              <a:rPr lang="de-DE" dirty="0"/>
            </a:br>
            <a:r>
              <a:rPr lang="de-DE" dirty="0"/>
              <a:t>eine Aufforderung in Kontakt zu treten.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C476141-45B4-423B-B2B7-D90D7B2F9F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82526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230B6FE-6EBC-4EA2-9FA4-6E381C5E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4540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6C86709-0443-4FFB-97AD-FB9986B6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4754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FBA2F95-5EBA-4775-B29F-C9C2FE471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4540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</p:spTree>
    <p:extLst>
      <p:ext uri="{BB962C8B-B14F-4D97-AF65-F5344CB8AC3E}">
        <p14:creationId xmlns:p14="http://schemas.microsoft.com/office/powerpoint/2010/main" val="125941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4FB3F6-71F1-442B-9193-7BC292618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8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CB91EE7-ED5F-4991-940C-0C74B3524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BEB0EB6E-69C5-44F7-8F6C-EB2B395EE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7" y="576264"/>
            <a:ext cx="3944985" cy="3696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IHRE ANSPRECHPARTNER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F15DE27E-FD7D-4AD5-B23E-E8A1FA7FDB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805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CCE4B0A-D8A3-41C1-BDA4-17D8A08244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242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155070F2-68AE-483C-9193-6FC722345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56799" y="1153139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3C2D23A-AC82-4F83-8CEB-DF1092E38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687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AEE6E9A-9B5D-48EE-8146-38AFFDECE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805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74BEAC27-3B43-4C1D-8972-510B799B9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805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5258866E-91FC-442C-848D-6C84B88105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242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6591A8B6-FC1D-47FD-859A-AC75A300A5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42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588FC302-E960-4C15-8448-74435E0555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799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CB8A297F-8CD4-40A7-9242-74FE67DB2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56799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BEE4D8-8654-4FCC-988F-BD75825B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027" y="-65479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0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962519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76209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8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772020"/>
            <a:ext cx="4884493" cy="112370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13965AE-4A8C-4B54-A5A4-64E729D75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5038" y="2578895"/>
            <a:ext cx="3128962" cy="2564606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0EDC855-5611-4864-AD4C-A07D2CAF3F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9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1 Bild + Grafik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306112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361953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4255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8594" y="3306112"/>
            <a:ext cx="5881069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OFFICE 32 PT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7643752D-E60B-4E9C-AEBF-8AF57E9924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4255" cy="257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2716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ABBD378-B96C-448F-9DEB-2C676CD159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490787"/>
            <a:ext cx="6444000" cy="130144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MAX. 2-ZEILIG 36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06EBF89-8EC7-4DDE-B3F5-4466854A9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9543" cy="4017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2022491"/>
            <a:ext cx="2884949" cy="10199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8" y="93691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0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310759"/>
            <a:ext cx="3045660" cy="70719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1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1469" y="3315021"/>
            <a:ext cx="5316335" cy="886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3100"/>
              </a:lnSpc>
              <a:spcAft>
                <a:spcPts val="0"/>
              </a:spcAft>
              <a:defRPr sz="28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IN 28 PT</a:t>
            </a:r>
          </a:p>
          <a:p>
            <a:pPr lvl="0"/>
            <a:r>
              <a:rPr lang="de-DE" dirty="0"/>
              <a:t>MAX. 2-ZEILIG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3319" y="3310758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71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Box fü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95BE92-EF49-4B44-8F0C-CBED4A61E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8" y="576263"/>
            <a:ext cx="73368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2400" b="1" kern="1200" smtClean="0">
                <a:latin typeface="Berlin Type Office" panose="020B0502020203020204" pitchFamily="34" charset="0"/>
                <a:cs typeface="+mn-cs"/>
              </a:defRPr>
            </a:lvl1pPr>
            <a:lvl2pPr>
              <a:defRPr lang="de-DE" sz="1800" kern="1200" smtClean="0">
                <a:cs typeface="+mn-cs"/>
              </a:defRPr>
            </a:lvl2pPr>
            <a:lvl3pPr>
              <a:defRPr lang="de-DE" sz="1800" kern="1200" smtClean="0">
                <a:cs typeface="+mn-cs"/>
              </a:defRPr>
            </a:lvl3pPr>
            <a:lvl4pPr>
              <a:defRPr lang="de-DE" sz="1800" kern="1200" smtClean="0">
                <a:cs typeface="+mn-cs"/>
              </a:defRPr>
            </a:lvl4pPr>
            <a:lvl5pPr>
              <a:defRPr lang="de-DE" sz="1800" kern="1200">
                <a:cs typeface="+mn-cs"/>
              </a:defRPr>
            </a:lvl5pPr>
          </a:lstStyle>
          <a:p>
            <a:pPr lvl="0" defTabSz="914400" latinLnBrk="0"/>
            <a:r>
              <a:rPr lang="de-DE" dirty="0"/>
              <a:t>HIER KANN EINE HEADLINE STEHEN, </a:t>
            </a:r>
            <a:br>
              <a:rPr lang="de-DE" dirty="0"/>
            </a:br>
            <a:r>
              <a:rPr lang="de-DE" dirty="0"/>
              <a:t>MAXIMAL ZWEIZEILIG</a:t>
            </a:r>
          </a:p>
        </p:txBody>
      </p:sp>
    </p:spTree>
    <p:extLst>
      <p:ext uri="{BB962C8B-B14F-4D97-AF65-F5344CB8AC3E}">
        <p14:creationId xmlns:p14="http://schemas.microsoft.com/office/powerpoint/2010/main" val="31442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 Panorama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89745"/>
            <a:ext cx="9144000" cy="2153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61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5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grauer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388688" y="4769398"/>
            <a:ext cx="611697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800" kern="0" dirty="0">
                <a:solidFill>
                  <a:schemeClr val="tx1"/>
                </a:solidFill>
                <a:latin typeface="Berlin Type Office" panose="020B0502020203020204" pitchFamily="34" charset="0"/>
              </a:rPr>
              <a:t>Horizon Europe Antragstellerworkshop „QT in Sensing, Space &amp; ICT“ | 24. August 2021 | 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6162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39" r:id="rId2"/>
    <p:sldLayoutId id="2147483826" r:id="rId3"/>
    <p:sldLayoutId id="2147483830" r:id="rId4"/>
    <p:sldLayoutId id="2147483831" r:id="rId5"/>
    <p:sldLayoutId id="2147483804" r:id="rId6"/>
    <p:sldLayoutId id="2147483802" r:id="rId7"/>
    <p:sldLayoutId id="2147483803" r:id="rId8"/>
    <p:sldLayoutId id="2147483805" r:id="rId9"/>
    <p:sldLayoutId id="2147483809" r:id="rId10"/>
    <p:sldLayoutId id="2147483807" r:id="rId11"/>
    <p:sldLayoutId id="2147483810" r:id="rId12"/>
    <p:sldLayoutId id="2147483808" r:id="rId13"/>
    <p:sldLayoutId id="2147483827" r:id="rId14"/>
    <p:sldLayoutId id="2147483816" r:id="rId15"/>
    <p:sldLayoutId id="2147483834" r:id="rId16"/>
    <p:sldLayoutId id="2147483835" r:id="rId17"/>
    <p:sldLayoutId id="2147483737" r:id="rId18"/>
    <p:sldLayoutId id="2147483820" r:id="rId19"/>
    <p:sldLayoutId id="2147483853" r:id="rId20"/>
    <p:sldLayoutId id="2147483852" r:id="rId21"/>
    <p:sldLayoutId id="2147483850" r:id="rId22"/>
    <p:sldLayoutId id="2147483837" r:id="rId23"/>
    <p:sldLayoutId id="2147483838" r:id="rId24"/>
    <p:sldLayoutId id="2147483818" r:id="rId25"/>
    <p:sldLayoutId id="2147483738" r:id="rId26"/>
    <p:sldLayoutId id="2147483851" r:id="rId27"/>
    <p:sldLayoutId id="2147483817" r:id="rId28"/>
    <p:sldLayoutId id="2147483777" r:id="rId29"/>
    <p:sldLayoutId id="2147483828" r:id="rId30"/>
    <p:sldLayoutId id="2147483832" r:id="rId31"/>
    <p:sldLayoutId id="2147483833" r:id="rId3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 userDrawn="1">
          <p15:clr>
            <a:srgbClr val="F26B43"/>
          </p15:clr>
        </p15:guide>
        <p15:guide id="2" pos="185" userDrawn="1">
          <p15:clr>
            <a:srgbClr val="F26B43"/>
          </p15:clr>
        </p15:guide>
        <p15:guide id="3" pos="5577" userDrawn="1">
          <p15:clr>
            <a:srgbClr val="F26B43"/>
          </p15:clr>
        </p15:guide>
        <p15:guide id="4" orient="horz" pos="363" userDrawn="1">
          <p15:clr>
            <a:srgbClr val="F26B43"/>
          </p15:clr>
        </p15:guide>
        <p15:guide id="5" orient="horz" pos="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5283690-B28C-4AD6-AFD6-D29960DDBCE1}"/>
              </a:ext>
            </a:extLst>
          </p:cNvPr>
          <p:cNvSpPr txBox="1">
            <a:spLocks/>
          </p:cNvSpPr>
          <p:nvPr userDrawn="1"/>
        </p:nvSpPr>
        <p:spPr>
          <a:xfrm>
            <a:off x="293688" y="4764299"/>
            <a:ext cx="615986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b="1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Seite </a:t>
            </a:r>
            <a:fld id="{3EBAE551-1A43-4DD7-BE67-D74D403A8997}" type="slidenum">
              <a:rPr lang="de-DE" sz="600" b="1" kern="0" smtClean="0">
                <a:solidFill>
                  <a:schemeClr val="bg1"/>
                </a:solidFill>
                <a:latin typeface="Berlin Type Office" panose="020B0502020203020204" pitchFamily="34" charset="0"/>
              </a:rPr>
              <a:t>‹Nr.›</a:t>
            </a:fld>
            <a:endParaRPr lang="de-DE" sz="600" b="1" kern="0" dirty="0">
              <a:solidFill>
                <a:schemeClr val="bg1"/>
              </a:solidFill>
              <a:latin typeface="Berlin Type Office" panose="020B0502020203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1198223" y="4769398"/>
            <a:ext cx="502929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5884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>
          <p15:clr>
            <a:srgbClr val="F26B43"/>
          </p15:clr>
        </p15:guide>
        <p15:guide id="2" pos="185">
          <p15:clr>
            <a:srgbClr val="F26B43"/>
          </p15:clr>
        </p15:guide>
        <p15:guide id="3" pos="5577">
          <p15:clr>
            <a:srgbClr val="F26B43"/>
          </p15:clr>
        </p15:guide>
        <p15:guide id="4" orient="horz" pos="363">
          <p15:clr>
            <a:srgbClr val="F26B43"/>
          </p15:clr>
        </p15:guide>
        <p15:guide id="5" orient="horz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36" r:id="rId2"/>
    <p:sldLayoutId id="2147483823" r:id="rId3"/>
    <p:sldLayoutId id="2147483829" r:id="rId4"/>
    <p:sldLayoutId id="214748382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9" userDrawn="1">
          <p15:clr>
            <a:srgbClr val="F26B43"/>
          </p15:clr>
        </p15:guide>
        <p15:guide id="2" pos="261" userDrawn="1">
          <p15:clr>
            <a:srgbClr val="F26B43"/>
          </p15:clr>
        </p15:guide>
        <p15:guide id="3" pos="5499" userDrawn="1">
          <p15:clr>
            <a:srgbClr val="F26B43"/>
          </p15:clr>
        </p15:guide>
        <p15:guide id="4" orient="horz" pos="519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2742D38F-1884-45FC-983D-8A02D5D7D577}"/>
              </a:ext>
            </a:extLst>
          </p:cNvPr>
          <p:cNvSpPr/>
          <p:nvPr/>
        </p:nvSpPr>
        <p:spPr bwMode="auto">
          <a:xfrm>
            <a:off x="7877262" y="0"/>
            <a:ext cx="1266737" cy="1238766"/>
          </a:xfrm>
          <a:prstGeom prst="rect">
            <a:avLst/>
          </a:prstGeom>
          <a:solidFill>
            <a:srgbClr val="002856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128BAC-2C57-4175-89BB-7AA3C3E84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" y="576264"/>
            <a:ext cx="4097337" cy="367770"/>
          </a:xfrm>
        </p:spPr>
        <p:txBody>
          <a:bodyPr/>
          <a:lstStyle/>
          <a:p>
            <a:r>
              <a:rPr lang="de-DE" dirty="0"/>
              <a:t>Unternehmen/Organisation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8048EB-B2F3-4A67-A7BF-16B7A458E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489" y="1266844"/>
            <a:ext cx="3503612" cy="2658820"/>
          </a:xfrm>
        </p:spPr>
        <p:txBody>
          <a:bodyPr numCol="1"/>
          <a:lstStyle/>
          <a:p>
            <a:pPr>
              <a:spcAft>
                <a:spcPts val="600"/>
              </a:spcAft>
              <a:defRPr/>
            </a:pPr>
            <a:r>
              <a:rPr lang="de-DE" sz="1600" b="1" spc="240" dirty="0">
                <a:solidFill>
                  <a:srgbClr val="4D4D4C"/>
                </a:solidFill>
                <a:latin typeface="+mj-lt"/>
              </a:rPr>
              <a:t>Kompetenzen</a:t>
            </a:r>
            <a:r>
              <a:rPr lang="de-DE" sz="1600" b="1" dirty="0">
                <a:solidFill>
                  <a:srgbClr val="4D4D4C"/>
                </a:solidFill>
                <a:latin typeface="+mj-lt"/>
              </a:rPr>
              <a:t> </a:t>
            </a:r>
            <a:endParaRPr lang="de-DE" sz="1600" dirty="0">
              <a:solidFill>
                <a:srgbClr val="4D4D4C"/>
              </a:solidFill>
              <a:latin typeface="+mj-lt"/>
            </a:endParaRPr>
          </a:p>
          <a:p>
            <a:pPr marL="182563" indent="-182563">
              <a:buFont typeface="Arial"/>
              <a:buChar char="•"/>
              <a:defRPr/>
            </a:pPr>
            <a:r>
              <a:rPr lang="de-DE" dirty="0">
                <a:solidFill>
                  <a:srgbClr val="4D4D4C"/>
                </a:solidFill>
                <a:latin typeface="+mj-lt"/>
              </a:rPr>
              <a:t>Text</a:t>
            </a:r>
          </a:p>
          <a:p>
            <a:pPr marL="182563" indent="-182563">
              <a:buFont typeface="Arial"/>
              <a:buChar char="•"/>
              <a:defRPr/>
            </a:pPr>
            <a:r>
              <a:rPr lang="de-DE" dirty="0">
                <a:solidFill>
                  <a:srgbClr val="4D4D4C"/>
                </a:solidFill>
                <a:latin typeface="+mj-lt"/>
              </a:rPr>
              <a:t>Text</a:t>
            </a:r>
            <a:endParaRPr lang="de-DE" dirty="0"/>
          </a:p>
          <a:p>
            <a:pPr marL="182563" indent="-182563">
              <a:buFont typeface="Arial"/>
              <a:buChar char="•"/>
              <a:defRPr/>
            </a:pPr>
            <a:r>
              <a:rPr lang="de-DE" dirty="0">
                <a:solidFill>
                  <a:srgbClr val="4D4D4C"/>
                </a:solidFill>
                <a:latin typeface="+mj-lt"/>
              </a:rPr>
              <a:t>Text</a:t>
            </a:r>
            <a:endParaRPr lang="de-DE" dirty="0"/>
          </a:p>
          <a:p>
            <a:pPr marL="182563" indent="-182563">
              <a:buFont typeface="Arial"/>
              <a:buChar char="•"/>
              <a:defRPr/>
            </a:pPr>
            <a:r>
              <a:rPr lang="de-DE" dirty="0">
                <a:solidFill>
                  <a:srgbClr val="4D4D4C"/>
                </a:solidFill>
                <a:latin typeface="+mj-lt"/>
              </a:rPr>
              <a:t>Text</a:t>
            </a:r>
          </a:p>
          <a:p>
            <a:endParaRPr lang="de-DE" dirty="0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A464B1F0-0AAA-45D4-8B62-8BD3ADAC0053}"/>
              </a:ext>
            </a:extLst>
          </p:cNvPr>
          <p:cNvSpPr>
            <a:spLocks/>
          </p:cNvSpPr>
          <p:nvPr/>
        </p:nvSpPr>
        <p:spPr bwMode="auto">
          <a:xfrm>
            <a:off x="6412329" y="3479563"/>
            <a:ext cx="2323751" cy="1356883"/>
          </a:xfrm>
          <a:prstGeom prst="rect">
            <a:avLst/>
          </a:prstGeom>
          <a:noFill/>
          <a:ln w="25400" cap="flat" cmpd="sng">
            <a:noFill/>
            <a:bevel/>
          </a:ln>
        </p:spPr>
        <p:txBody>
          <a:bodyPr wrap="square" lIns="180000" tIns="108000" rIns="180000" bIns="108000" rtlCol="0">
            <a:spAutoFit/>
          </a:bodyPr>
          <a:lstStyle/>
          <a:p>
            <a:pPr>
              <a:spcAft>
                <a:spcPts val="599"/>
              </a:spcAft>
              <a:defRPr/>
            </a:pPr>
            <a:r>
              <a:rPr lang="de-DE" sz="1200" b="1" spc="239" dirty="0">
                <a:solidFill>
                  <a:srgbClr val="4D4D4C"/>
                </a:solidFill>
                <a:latin typeface="+mj-lt"/>
              </a:rPr>
              <a:t>Kontakt</a:t>
            </a:r>
            <a:r>
              <a:rPr lang="de-DE" sz="1400" b="1" dirty="0">
                <a:solidFill>
                  <a:srgbClr val="4D4D4C"/>
                </a:solidFill>
                <a:latin typeface="+mj-lt"/>
              </a:rPr>
              <a:t> </a:t>
            </a:r>
            <a:br>
              <a:rPr lang="de-DE" sz="1400" b="1" dirty="0">
                <a:solidFill>
                  <a:srgbClr val="4D4D4C"/>
                </a:solidFill>
                <a:latin typeface="Calibri Light"/>
              </a:rPr>
            </a:br>
            <a:br>
              <a:rPr lang="de-DE" sz="500" b="1" dirty="0">
                <a:solidFill>
                  <a:srgbClr val="4D4D4C"/>
                </a:solidFill>
                <a:latin typeface="Calibri Light"/>
              </a:rPr>
            </a:br>
            <a:r>
              <a:rPr lang="de-DE" sz="1000" dirty="0">
                <a:solidFill>
                  <a:srgbClr val="4D4D4C"/>
                </a:solidFill>
                <a:latin typeface="+mj-lt"/>
              </a:rPr>
              <a:t>Unternehmen / Arbeitsgruppe </a:t>
            </a:r>
            <a:br>
              <a:rPr lang="de-DE" sz="1000" dirty="0">
                <a:solidFill>
                  <a:srgbClr val="4D4D4C"/>
                </a:solidFill>
                <a:latin typeface="+mj-lt"/>
              </a:rPr>
            </a:br>
            <a:r>
              <a:rPr lang="de-DE" sz="1000" dirty="0">
                <a:solidFill>
                  <a:srgbClr val="4D4D4C"/>
                </a:solidFill>
                <a:latin typeface="+mj-lt"/>
              </a:rPr>
              <a:t>Kontaktperson mit Titel</a:t>
            </a:r>
          </a:p>
          <a:p>
            <a:pPr>
              <a:tabLst>
                <a:tab pos="355599" algn="l"/>
              </a:tabLst>
              <a:defRPr/>
            </a:pPr>
            <a:r>
              <a:rPr lang="de-DE" sz="1000" dirty="0">
                <a:solidFill>
                  <a:srgbClr val="4D4D4C"/>
                </a:solidFill>
                <a:latin typeface="+mj-lt"/>
              </a:rPr>
              <a:t>T:	+49 xxx </a:t>
            </a:r>
            <a:r>
              <a:rPr lang="de-DE" sz="1000" dirty="0" err="1">
                <a:solidFill>
                  <a:srgbClr val="4D4D4C"/>
                </a:solidFill>
                <a:latin typeface="+mj-lt"/>
              </a:rPr>
              <a:t>yyy-zzz</a:t>
            </a:r>
            <a:r>
              <a:rPr lang="de-DE" sz="1000" dirty="0">
                <a:solidFill>
                  <a:srgbClr val="4D4D4C"/>
                </a:solidFill>
                <a:latin typeface="+mj-lt"/>
              </a:rPr>
              <a:t> </a:t>
            </a:r>
          </a:p>
          <a:p>
            <a:pPr>
              <a:tabLst>
                <a:tab pos="355599" algn="l"/>
              </a:tabLst>
              <a:defRPr/>
            </a:pPr>
            <a:r>
              <a:rPr lang="de-DE" sz="1000" dirty="0">
                <a:solidFill>
                  <a:srgbClr val="4D4D4C"/>
                </a:solidFill>
                <a:latin typeface="+mj-lt"/>
              </a:rPr>
              <a:t>E:	test@test.de</a:t>
            </a:r>
          </a:p>
          <a:p>
            <a:pPr>
              <a:tabLst>
                <a:tab pos="355599" algn="l"/>
              </a:tabLst>
              <a:defRPr/>
            </a:pPr>
            <a:r>
              <a:rPr lang="de-DE" sz="1000" dirty="0">
                <a:solidFill>
                  <a:srgbClr val="4D4D4C"/>
                </a:solidFill>
                <a:latin typeface="+mj-lt"/>
              </a:rPr>
              <a:t>W:	www.test.de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7F2519-D730-452F-92CD-1311E346F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231" y="81598"/>
            <a:ext cx="1029792" cy="102979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3652549-2CE0-4107-9703-C42A2BB1A3B6}"/>
              </a:ext>
            </a:extLst>
          </p:cNvPr>
          <p:cNvSpPr/>
          <p:nvPr/>
        </p:nvSpPr>
        <p:spPr bwMode="auto">
          <a:xfrm>
            <a:off x="5757979" y="3925664"/>
            <a:ext cx="654350" cy="680379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Logo</a:t>
            </a:r>
          </a:p>
        </p:txBody>
      </p:sp>
      <p:grpSp>
        <p:nvGrpSpPr>
          <p:cNvPr id="8" name="Grafik 23">
            <a:extLst>
              <a:ext uri="{FF2B5EF4-FFF2-40B4-BE49-F238E27FC236}">
                <a16:creationId xmlns:a16="http://schemas.microsoft.com/office/drawing/2014/main" id="{CB4E36AB-59EC-46AD-8749-A93E9EB25646}"/>
              </a:ext>
            </a:extLst>
          </p:cNvPr>
          <p:cNvGrpSpPr/>
          <p:nvPr/>
        </p:nvGrpSpPr>
        <p:grpSpPr>
          <a:xfrm>
            <a:off x="5891563" y="4200539"/>
            <a:ext cx="387182" cy="320427"/>
            <a:chOff x="2085975" y="4280058"/>
            <a:chExt cx="421819" cy="349092"/>
          </a:xfrm>
          <a:solidFill>
            <a:schemeClr val="tx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E9FC429-11C9-4F7B-933F-FBB2F5789CD4}"/>
                </a:ext>
              </a:extLst>
            </p:cNvPr>
            <p:cNvSpPr/>
            <p:nvPr/>
          </p:nvSpPr>
          <p:spPr>
            <a:xfrm>
              <a:off x="2085975" y="4280058"/>
              <a:ext cx="421819" cy="349092"/>
            </a:xfrm>
            <a:custGeom>
              <a:avLst/>
              <a:gdLst>
                <a:gd name="connsiteX0" fmla="*/ 297261 w 421819"/>
                <a:gd name="connsiteY0" fmla="*/ 62691 h 349092"/>
                <a:gd name="connsiteX1" fmla="*/ 277835 w 421819"/>
                <a:gd name="connsiteY1" fmla="*/ 4420 h 349092"/>
                <a:gd name="connsiteX2" fmla="*/ 271702 w 421819"/>
                <a:gd name="connsiteY2" fmla="*/ 0 h 349092"/>
                <a:gd name="connsiteX3" fmla="*/ 150117 w 421819"/>
                <a:gd name="connsiteY3" fmla="*/ 0 h 349092"/>
                <a:gd name="connsiteX4" fmla="*/ 143984 w 421819"/>
                <a:gd name="connsiteY4" fmla="*/ 4420 h 349092"/>
                <a:gd name="connsiteX5" fmla="*/ 124558 w 421819"/>
                <a:gd name="connsiteY5" fmla="*/ 62691 h 349092"/>
                <a:gd name="connsiteX6" fmla="*/ 120728 w 421819"/>
                <a:gd name="connsiteY6" fmla="*/ 65455 h 349092"/>
                <a:gd name="connsiteX7" fmla="*/ 6465 w 421819"/>
                <a:gd name="connsiteY7" fmla="*/ 65455 h 349092"/>
                <a:gd name="connsiteX8" fmla="*/ 0 w 421819"/>
                <a:gd name="connsiteY8" fmla="*/ 71919 h 349092"/>
                <a:gd name="connsiteX9" fmla="*/ 0 w 421819"/>
                <a:gd name="connsiteY9" fmla="*/ 342627 h 349092"/>
                <a:gd name="connsiteX10" fmla="*/ 6465 w 421819"/>
                <a:gd name="connsiteY10" fmla="*/ 349092 h 349092"/>
                <a:gd name="connsiteX11" fmla="*/ 415354 w 421819"/>
                <a:gd name="connsiteY11" fmla="*/ 349092 h 349092"/>
                <a:gd name="connsiteX12" fmla="*/ 421819 w 421819"/>
                <a:gd name="connsiteY12" fmla="*/ 342627 h 349092"/>
                <a:gd name="connsiteX13" fmla="*/ 421819 w 421819"/>
                <a:gd name="connsiteY13" fmla="*/ 71919 h 349092"/>
                <a:gd name="connsiteX14" fmla="*/ 415354 w 421819"/>
                <a:gd name="connsiteY14" fmla="*/ 65455 h 349092"/>
                <a:gd name="connsiteX15" fmla="*/ 301092 w 421819"/>
                <a:gd name="connsiteY15" fmla="*/ 65455 h 349092"/>
                <a:gd name="connsiteX16" fmla="*/ 297261 w 421819"/>
                <a:gd name="connsiteY16" fmla="*/ 62691 h 349092"/>
                <a:gd name="connsiteX17" fmla="*/ 165843 w 421819"/>
                <a:gd name="connsiteY17" fmla="*/ 21818 h 349092"/>
                <a:gd name="connsiteX18" fmla="*/ 255984 w 421819"/>
                <a:gd name="connsiteY18" fmla="*/ 21818 h 349092"/>
                <a:gd name="connsiteX19" fmla="*/ 262118 w 421819"/>
                <a:gd name="connsiteY19" fmla="*/ 26238 h 349092"/>
                <a:gd name="connsiteX20" fmla="*/ 274126 w 421819"/>
                <a:gd name="connsiteY20" fmla="*/ 62263 h 349092"/>
                <a:gd name="connsiteX21" fmla="*/ 271823 w 421819"/>
                <a:gd name="connsiteY21" fmla="*/ 65455 h 349092"/>
                <a:gd name="connsiteX22" fmla="*/ 149996 w 421819"/>
                <a:gd name="connsiteY22" fmla="*/ 65455 h 349092"/>
                <a:gd name="connsiteX23" fmla="*/ 147693 w 421819"/>
                <a:gd name="connsiteY23" fmla="*/ 62263 h 349092"/>
                <a:gd name="connsiteX24" fmla="*/ 159701 w 421819"/>
                <a:gd name="connsiteY24" fmla="*/ 26238 h 349092"/>
                <a:gd name="connsiteX25" fmla="*/ 165843 w 421819"/>
                <a:gd name="connsiteY25" fmla="*/ 21818 h 349092"/>
                <a:gd name="connsiteX26" fmla="*/ 21818 w 421819"/>
                <a:gd name="connsiteY26" fmla="*/ 91313 h 349092"/>
                <a:gd name="connsiteX27" fmla="*/ 25859 w 421819"/>
                <a:gd name="connsiteY27" fmla="*/ 87273 h 349092"/>
                <a:gd name="connsiteX28" fmla="*/ 116364 w 421819"/>
                <a:gd name="connsiteY28" fmla="*/ 87273 h 349092"/>
                <a:gd name="connsiteX29" fmla="*/ 305455 w 421819"/>
                <a:gd name="connsiteY29" fmla="*/ 87273 h 349092"/>
                <a:gd name="connsiteX30" fmla="*/ 395960 w 421819"/>
                <a:gd name="connsiteY30" fmla="*/ 87273 h 349092"/>
                <a:gd name="connsiteX31" fmla="*/ 400001 w 421819"/>
                <a:gd name="connsiteY31" fmla="*/ 91313 h 349092"/>
                <a:gd name="connsiteX32" fmla="*/ 400001 w 421819"/>
                <a:gd name="connsiteY32" fmla="*/ 145051 h 349092"/>
                <a:gd name="connsiteX33" fmla="*/ 395960 w 421819"/>
                <a:gd name="connsiteY33" fmla="*/ 149091 h 349092"/>
                <a:gd name="connsiteX34" fmla="*/ 294934 w 421819"/>
                <a:gd name="connsiteY34" fmla="*/ 149091 h 349092"/>
                <a:gd name="connsiteX35" fmla="*/ 289940 w 421819"/>
                <a:gd name="connsiteY35" fmla="*/ 146724 h 349092"/>
                <a:gd name="connsiteX36" fmla="*/ 210910 w 421819"/>
                <a:gd name="connsiteY36" fmla="*/ 109091 h 349092"/>
                <a:gd name="connsiteX37" fmla="*/ 131879 w 421819"/>
                <a:gd name="connsiteY37" fmla="*/ 146724 h 349092"/>
                <a:gd name="connsiteX38" fmla="*/ 126885 w 421819"/>
                <a:gd name="connsiteY38" fmla="*/ 149091 h 349092"/>
                <a:gd name="connsiteX39" fmla="*/ 25859 w 421819"/>
                <a:gd name="connsiteY39" fmla="*/ 149091 h 349092"/>
                <a:gd name="connsiteX40" fmla="*/ 21818 w 421819"/>
                <a:gd name="connsiteY40" fmla="*/ 145051 h 349092"/>
                <a:gd name="connsiteX41" fmla="*/ 21818 w 421819"/>
                <a:gd name="connsiteY41" fmla="*/ 91313 h 349092"/>
                <a:gd name="connsiteX42" fmla="*/ 207152 w 421819"/>
                <a:gd name="connsiteY42" fmla="*/ 130998 h 349092"/>
                <a:gd name="connsiteX43" fmla="*/ 290821 w 421819"/>
                <a:gd name="connsiteY43" fmla="*/ 214667 h 349092"/>
                <a:gd name="connsiteX44" fmla="*/ 214659 w 421819"/>
                <a:gd name="connsiteY44" fmla="*/ 290829 h 349092"/>
                <a:gd name="connsiteX45" fmla="*/ 130990 w 421819"/>
                <a:gd name="connsiteY45" fmla="*/ 207160 h 349092"/>
                <a:gd name="connsiteX46" fmla="*/ 207152 w 421819"/>
                <a:gd name="connsiteY46" fmla="*/ 130998 h 349092"/>
                <a:gd name="connsiteX47" fmla="*/ 21818 w 421819"/>
                <a:gd name="connsiteY47" fmla="*/ 323233 h 349092"/>
                <a:gd name="connsiteX48" fmla="*/ 21818 w 421819"/>
                <a:gd name="connsiteY48" fmla="*/ 174950 h 349092"/>
                <a:gd name="connsiteX49" fmla="*/ 25859 w 421819"/>
                <a:gd name="connsiteY49" fmla="*/ 170910 h 349092"/>
                <a:gd name="connsiteX50" fmla="*/ 113657 w 421819"/>
                <a:gd name="connsiteY50" fmla="*/ 170910 h 349092"/>
                <a:gd name="connsiteX51" fmla="*/ 115911 w 421819"/>
                <a:gd name="connsiteY51" fmla="*/ 174207 h 349092"/>
                <a:gd name="connsiteX52" fmla="*/ 109091 w 421819"/>
                <a:gd name="connsiteY52" fmla="*/ 210910 h 349092"/>
                <a:gd name="connsiteX53" fmla="*/ 210336 w 421819"/>
                <a:gd name="connsiteY53" fmla="*/ 312728 h 349092"/>
                <a:gd name="connsiteX54" fmla="*/ 312728 w 421819"/>
                <a:gd name="connsiteY54" fmla="*/ 210910 h 349092"/>
                <a:gd name="connsiteX55" fmla="*/ 305908 w 421819"/>
                <a:gd name="connsiteY55" fmla="*/ 174207 h 349092"/>
                <a:gd name="connsiteX56" fmla="*/ 308162 w 421819"/>
                <a:gd name="connsiteY56" fmla="*/ 170910 h 349092"/>
                <a:gd name="connsiteX57" fmla="*/ 395960 w 421819"/>
                <a:gd name="connsiteY57" fmla="*/ 170910 h 349092"/>
                <a:gd name="connsiteX58" fmla="*/ 400001 w 421819"/>
                <a:gd name="connsiteY58" fmla="*/ 174950 h 349092"/>
                <a:gd name="connsiteX59" fmla="*/ 400001 w 421819"/>
                <a:gd name="connsiteY59" fmla="*/ 323233 h 349092"/>
                <a:gd name="connsiteX60" fmla="*/ 395960 w 421819"/>
                <a:gd name="connsiteY60" fmla="*/ 327274 h 349092"/>
                <a:gd name="connsiteX61" fmla="*/ 25859 w 421819"/>
                <a:gd name="connsiteY61" fmla="*/ 327274 h 349092"/>
                <a:gd name="connsiteX62" fmla="*/ 21818 w 421819"/>
                <a:gd name="connsiteY62" fmla="*/ 323233 h 3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21819" h="349092">
                  <a:moveTo>
                    <a:pt x="297261" y="62691"/>
                  </a:moveTo>
                  <a:lnTo>
                    <a:pt x="277835" y="4420"/>
                  </a:lnTo>
                  <a:cubicBezTo>
                    <a:pt x="276954" y="1778"/>
                    <a:pt x="274489" y="0"/>
                    <a:pt x="271702" y="0"/>
                  </a:cubicBezTo>
                  <a:lnTo>
                    <a:pt x="150117" y="0"/>
                  </a:lnTo>
                  <a:cubicBezTo>
                    <a:pt x="147338" y="0"/>
                    <a:pt x="144865" y="1778"/>
                    <a:pt x="143984" y="4420"/>
                  </a:cubicBezTo>
                  <a:lnTo>
                    <a:pt x="124558" y="62691"/>
                  </a:lnTo>
                  <a:cubicBezTo>
                    <a:pt x="124008" y="64340"/>
                    <a:pt x="122465" y="65455"/>
                    <a:pt x="120728" y="65455"/>
                  </a:cubicBezTo>
                  <a:lnTo>
                    <a:pt x="6465" y="65455"/>
                  </a:lnTo>
                  <a:cubicBezTo>
                    <a:pt x="2893" y="65455"/>
                    <a:pt x="0" y="68348"/>
                    <a:pt x="0" y="71919"/>
                  </a:cubicBezTo>
                  <a:lnTo>
                    <a:pt x="0" y="342627"/>
                  </a:lnTo>
                  <a:cubicBezTo>
                    <a:pt x="0" y="346199"/>
                    <a:pt x="2893" y="349092"/>
                    <a:pt x="6465" y="349092"/>
                  </a:cubicBezTo>
                  <a:lnTo>
                    <a:pt x="415354" y="349092"/>
                  </a:lnTo>
                  <a:cubicBezTo>
                    <a:pt x="418926" y="349092"/>
                    <a:pt x="421819" y="346199"/>
                    <a:pt x="421819" y="342627"/>
                  </a:cubicBezTo>
                  <a:lnTo>
                    <a:pt x="421819" y="71919"/>
                  </a:lnTo>
                  <a:cubicBezTo>
                    <a:pt x="421819" y="68348"/>
                    <a:pt x="418926" y="65455"/>
                    <a:pt x="415354" y="65455"/>
                  </a:cubicBezTo>
                  <a:lnTo>
                    <a:pt x="301092" y="65455"/>
                  </a:lnTo>
                  <a:cubicBezTo>
                    <a:pt x="299354" y="65455"/>
                    <a:pt x="297811" y="64340"/>
                    <a:pt x="297261" y="62691"/>
                  </a:cubicBezTo>
                  <a:close/>
                  <a:moveTo>
                    <a:pt x="165843" y="21818"/>
                  </a:moveTo>
                  <a:lnTo>
                    <a:pt x="255984" y="21818"/>
                  </a:lnTo>
                  <a:cubicBezTo>
                    <a:pt x="258764" y="21818"/>
                    <a:pt x="261237" y="23596"/>
                    <a:pt x="262118" y="26238"/>
                  </a:cubicBezTo>
                  <a:lnTo>
                    <a:pt x="274126" y="62263"/>
                  </a:lnTo>
                  <a:cubicBezTo>
                    <a:pt x="274651" y="63831"/>
                    <a:pt x="273479" y="65455"/>
                    <a:pt x="271823" y="65455"/>
                  </a:cubicBezTo>
                  <a:lnTo>
                    <a:pt x="149996" y="65455"/>
                  </a:lnTo>
                  <a:cubicBezTo>
                    <a:pt x="148340" y="65455"/>
                    <a:pt x="147176" y="63831"/>
                    <a:pt x="147693" y="62263"/>
                  </a:cubicBezTo>
                  <a:lnTo>
                    <a:pt x="159701" y="26238"/>
                  </a:lnTo>
                  <a:cubicBezTo>
                    <a:pt x="160590" y="23596"/>
                    <a:pt x="163055" y="21818"/>
                    <a:pt x="165843" y="21818"/>
                  </a:cubicBezTo>
                  <a:close/>
                  <a:moveTo>
                    <a:pt x="21818" y="91313"/>
                  </a:moveTo>
                  <a:cubicBezTo>
                    <a:pt x="21818" y="89083"/>
                    <a:pt x="23628" y="87273"/>
                    <a:pt x="25859" y="87273"/>
                  </a:cubicBezTo>
                  <a:lnTo>
                    <a:pt x="116364" y="87273"/>
                  </a:lnTo>
                  <a:lnTo>
                    <a:pt x="305455" y="87273"/>
                  </a:lnTo>
                  <a:lnTo>
                    <a:pt x="395960" y="87273"/>
                  </a:lnTo>
                  <a:cubicBezTo>
                    <a:pt x="398191" y="87273"/>
                    <a:pt x="400001" y="89083"/>
                    <a:pt x="400001" y="91313"/>
                  </a:cubicBezTo>
                  <a:lnTo>
                    <a:pt x="400001" y="145051"/>
                  </a:lnTo>
                  <a:cubicBezTo>
                    <a:pt x="400001" y="147281"/>
                    <a:pt x="398191" y="149091"/>
                    <a:pt x="395960" y="149091"/>
                  </a:cubicBezTo>
                  <a:lnTo>
                    <a:pt x="294934" y="149091"/>
                  </a:lnTo>
                  <a:cubicBezTo>
                    <a:pt x="292995" y="149091"/>
                    <a:pt x="291160" y="148227"/>
                    <a:pt x="289940" y="146724"/>
                  </a:cubicBezTo>
                  <a:cubicBezTo>
                    <a:pt x="271273" y="123766"/>
                    <a:pt x="242805" y="109091"/>
                    <a:pt x="210910" y="109091"/>
                  </a:cubicBezTo>
                  <a:cubicBezTo>
                    <a:pt x="179014" y="109091"/>
                    <a:pt x="150546" y="123766"/>
                    <a:pt x="131879" y="146724"/>
                  </a:cubicBezTo>
                  <a:cubicBezTo>
                    <a:pt x="130659" y="148227"/>
                    <a:pt x="128824" y="149091"/>
                    <a:pt x="126885" y="149091"/>
                  </a:cubicBezTo>
                  <a:lnTo>
                    <a:pt x="25859" y="149091"/>
                  </a:lnTo>
                  <a:cubicBezTo>
                    <a:pt x="23628" y="149091"/>
                    <a:pt x="21818" y="147281"/>
                    <a:pt x="21818" y="145051"/>
                  </a:cubicBezTo>
                  <a:lnTo>
                    <a:pt x="21818" y="91313"/>
                  </a:lnTo>
                  <a:close/>
                  <a:moveTo>
                    <a:pt x="207152" y="130998"/>
                  </a:moveTo>
                  <a:cubicBezTo>
                    <a:pt x="254223" y="128833"/>
                    <a:pt x="292986" y="167596"/>
                    <a:pt x="290821" y="214667"/>
                  </a:cubicBezTo>
                  <a:cubicBezTo>
                    <a:pt x="288938" y="255702"/>
                    <a:pt x="255702" y="288938"/>
                    <a:pt x="214659" y="290829"/>
                  </a:cubicBezTo>
                  <a:cubicBezTo>
                    <a:pt x="167588" y="292995"/>
                    <a:pt x="128824" y="254231"/>
                    <a:pt x="130990" y="207160"/>
                  </a:cubicBezTo>
                  <a:cubicBezTo>
                    <a:pt x="132881" y="166118"/>
                    <a:pt x="166118" y="132881"/>
                    <a:pt x="207152" y="130998"/>
                  </a:cubicBezTo>
                  <a:close/>
                  <a:moveTo>
                    <a:pt x="21818" y="323233"/>
                  </a:moveTo>
                  <a:lnTo>
                    <a:pt x="21818" y="174950"/>
                  </a:lnTo>
                  <a:cubicBezTo>
                    <a:pt x="21818" y="172720"/>
                    <a:pt x="23628" y="170910"/>
                    <a:pt x="25859" y="170910"/>
                  </a:cubicBezTo>
                  <a:lnTo>
                    <a:pt x="113657" y="170910"/>
                  </a:lnTo>
                  <a:cubicBezTo>
                    <a:pt x="115362" y="170910"/>
                    <a:pt x="116525" y="172623"/>
                    <a:pt x="115911" y="174207"/>
                  </a:cubicBezTo>
                  <a:cubicBezTo>
                    <a:pt x="111507" y="185593"/>
                    <a:pt x="109091" y="197964"/>
                    <a:pt x="109091" y="210910"/>
                  </a:cubicBezTo>
                  <a:cubicBezTo>
                    <a:pt x="109091" y="267136"/>
                    <a:pt x="154109" y="312421"/>
                    <a:pt x="210336" y="312728"/>
                  </a:cubicBezTo>
                  <a:cubicBezTo>
                    <a:pt x="266829" y="313035"/>
                    <a:pt x="312728" y="267330"/>
                    <a:pt x="312728" y="210910"/>
                  </a:cubicBezTo>
                  <a:cubicBezTo>
                    <a:pt x="312728" y="197972"/>
                    <a:pt x="310312" y="185593"/>
                    <a:pt x="305908" y="174207"/>
                  </a:cubicBezTo>
                  <a:cubicBezTo>
                    <a:pt x="305294" y="172615"/>
                    <a:pt x="306457" y="170910"/>
                    <a:pt x="308162" y="170910"/>
                  </a:cubicBezTo>
                  <a:lnTo>
                    <a:pt x="395960" y="170910"/>
                  </a:lnTo>
                  <a:cubicBezTo>
                    <a:pt x="398191" y="170910"/>
                    <a:pt x="400001" y="172720"/>
                    <a:pt x="400001" y="174950"/>
                  </a:cubicBezTo>
                  <a:lnTo>
                    <a:pt x="400001" y="323233"/>
                  </a:lnTo>
                  <a:cubicBezTo>
                    <a:pt x="400001" y="325464"/>
                    <a:pt x="398191" y="327274"/>
                    <a:pt x="395960" y="327274"/>
                  </a:cubicBezTo>
                  <a:lnTo>
                    <a:pt x="25859" y="327274"/>
                  </a:lnTo>
                  <a:cubicBezTo>
                    <a:pt x="23628" y="327274"/>
                    <a:pt x="21818" y="325464"/>
                    <a:pt x="21818" y="323233"/>
                  </a:cubicBezTo>
                  <a:close/>
                </a:path>
              </a:pathLst>
            </a:custGeom>
            <a:grpFill/>
            <a:ln w="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3C49D67-EE56-4C41-ACE1-4673390EB145}"/>
                </a:ext>
              </a:extLst>
            </p:cNvPr>
            <p:cNvSpPr/>
            <p:nvPr/>
          </p:nvSpPr>
          <p:spPr>
            <a:xfrm>
              <a:off x="2129611" y="4387129"/>
              <a:ext cx="65454" cy="21818"/>
            </a:xfrm>
            <a:custGeom>
              <a:avLst/>
              <a:gdLst>
                <a:gd name="connsiteX0" fmla="*/ 61818 w 65454"/>
                <a:gd name="connsiteY0" fmla="*/ 0 h 21818"/>
                <a:gd name="connsiteX1" fmla="*/ 3636 w 65454"/>
                <a:gd name="connsiteY1" fmla="*/ 0 h 21818"/>
                <a:gd name="connsiteX2" fmla="*/ 0 w 65454"/>
                <a:gd name="connsiteY2" fmla="*/ 3636 h 21818"/>
                <a:gd name="connsiteX3" fmla="*/ 0 w 65454"/>
                <a:gd name="connsiteY3" fmla="*/ 18182 h 21818"/>
                <a:gd name="connsiteX4" fmla="*/ 3636 w 65454"/>
                <a:gd name="connsiteY4" fmla="*/ 21818 h 21818"/>
                <a:gd name="connsiteX5" fmla="*/ 61818 w 65454"/>
                <a:gd name="connsiteY5" fmla="*/ 21818 h 21818"/>
                <a:gd name="connsiteX6" fmla="*/ 65455 w 65454"/>
                <a:gd name="connsiteY6" fmla="*/ 18182 h 21818"/>
                <a:gd name="connsiteX7" fmla="*/ 65455 w 65454"/>
                <a:gd name="connsiteY7" fmla="*/ 3636 h 21818"/>
                <a:gd name="connsiteX8" fmla="*/ 61818 w 65454"/>
                <a:gd name="connsiteY8" fmla="*/ 0 h 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54" h="21818">
                  <a:moveTo>
                    <a:pt x="61818" y="0"/>
                  </a:moveTo>
                  <a:lnTo>
                    <a:pt x="3636" y="0"/>
                  </a:lnTo>
                  <a:cubicBezTo>
                    <a:pt x="1624" y="0"/>
                    <a:pt x="0" y="1624"/>
                    <a:pt x="0" y="3636"/>
                  </a:cubicBezTo>
                  <a:lnTo>
                    <a:pt x="0" y="18182"/>
                  </a:lnTo>
                  <a:cubicBezTo>
                    <a:pt x="0" y="20194"/>
                    <a:pt x="1624" y="21818"/>
                    <a:pt x="3636" y="21818"/>
                  </a:cubicBezTo>
                  <a:lnTo>
                    <a:pt x="61818" y="21818"/>
                  </a:lnTo>
                  <a:cubicBezTo>
                    <a:pt x="63830" y="21818"/>
                    <a:pt x="65455" y="20194"/>
                    <a:pt x="65455" y="18182"/>
                  </a:cubicBezTo>
                  <a:lnTo>
                    <a:pt x="65455" y="3636"/>
                  </a:lnTo>
                  <a:cubicBezTo>
                    <a:pt x="65455" y="1624"/>
                    <a:pt x="63830" y="0"/>
                    <a:pt x="61818" y="0"/>
                  </a:cubicBezTo>
                  <a:close/>
                </a:path>
              </a:pathLst>
            </a:custGeom>
            <a:grpFill/>
            <a:ln w="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2BB468C-4C0C-4458-A02D-D9D9A5435BE5}"/>
                </a:ext>
              </a:extLst>
            </p:cNvPr>
            <p:cNvSpPr/>
            <p:nvPr/>
          </p:nvSpPr>
          <p:spPr>
            <a:xfrm>
              <a:off x="2410824" y="4387533"/>
              <a:ext cx="24242" cy="21818"/>
            </a:xfrm>
            <a:custGeom>
              <a:avLst/>
              <a:gdLst>
                <a:gd name="connsiteX0" fmla="*/ 3636 w 24242"/>
                <a:gd name="connsiteY0" fmla="*/ 21818 h 21818"/>
                <a:gd name="connsiteX1" fmla="*/ 4040 w 24242"/>
                <a:gd name="connsiteY1" fmla="*/ 21818 h 21818"/>
                <a:gd name="connsiteX2" fmla="*/ 20202 w 24242"/>
                <a:gd name="connsiteY2" fmla="*/ 21818 h 21818"/>
                <a:gd name="connsiteX3" fmla="*/ 20606 w 24242"/>
                <a:gd name="connsiteY3" fmla="*/ 21818 h 21818"/>
                <a:gd name="connsiteX4" fmla="*/ 24242 w 24242"/>
                <a:gd name="connsiteY4" fmla="*/ 18182 h 21818"/>
                <a:gd name="connsiteX5" fmla="*/ 24242 w 24242"/>
                <a:gd name="connsiteY5" fmla="*/ 3636 h 21818"/>
                <a:gd name="connsiteX6" fmla="*/ 20606 w 24242"/>
                <a:gd name="connsiteY6" fmla="*/ 0 h 21818"/>
                <a:gd name="connsiteX7" fmla="*/ 20202 w 24242"/>
                <a:gd name="connsiteY7" fmla="*/ 0 h 21818"/>
                <a:gd name="connsiteX8" fmla="*/ 4040 w 24242"/>
                <a:gd name="connsiteY8" fmla="*/ 0 h 21818"/>
                <a:gd name="connsiteX9" fmla="*/ 3636 w 24242"/>
                <a:gd name="connsiteY9" fmla="*/ 0 h 21818"/>
                <a:gd name="connsiteX10" fmla="*/ 0 w 24242"/>
                <a:gd name="connsiteY10" fmla="*/ 3636 h 21818"/>
                <a:gd name="connsiteX11" fmla="*/ 0 w 24242"/>
                <a:gd name="connsiteY11" fmla="*/ 18182 h 21818"/>
                <a:gd name="connsiteX12" fmla="*/ 3636 w 24242"/>
                <a:gd name="connsiteY12" fmla="*/ 21818 h 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2" h="21818">
                  <a:moveTo>
                    <a:pt x="3636" y="21818"/>
                  </a:moveTo>
                  <a:lnTo>
                    <a:pt x="4040" y="21818"/>
                  </a:lnTo>
                  <a:lnTo>
                    <a:pt x="20202" y="21818"/>
                  </a:lnTo>
                  <a:lnTo>
                    <a:pt x="20606" y="21818"/>
                  </a:lnTo>
                  <a:cubicBezTo>
                    <a:pt x="22618" y="21818"/>
                    <a:pt x="24242" y="20194"/>
                    <a:pt x="24242" y="18182"/>
                  </a:cubicBezTo>
                  <a:lnTo>
                    <a:pt x="24242" y="3636"/>
                  </a:lnTo>
                  <a:cubicBezTo>
                    <a:pt x="24242" y="1624"/>
                    <a:pt x="22618" y="0"/>
                    <a:pt x="20606" y="0"/>
                  </a:cubicBezTo>
                  <a:lnTo>
                    <a:pt x="20202" y="0"/>
                  </a:lnTo>
                  <a:lnTo>
                    <a:pt x="4040" y="0"/>
                  </a:lnTo>
                  <a:lnTo>
                    <a:pt x="3636" y="0"/>
                  </a:lnTo>
                  <a:cubicBezTo>
                    <a:pt x="1624" y="0"/>
                    <a:pt x="0" y="1624"/>
                    <a:pt x="0" y="3636"/>
                  </a:cubicBezTo>
                  <a:lnTo>
                    <a:pt x="0" y="18182"/>
                  </a:lnTo>
                  <a:cubicBezTo>
                    <a:pt x="0" y="20194"/>
                    <a:pt x="1624" y="21818"/>
                    <a:pt x="3636" y="21818"/>
                  </a:cubicBezTo>
                  <a:close/>
                </a:path>
              </a:pathLst>
            </a:custGeom>
            <a:grpFill/>
            <a:ln w="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657324F-0A94-4390-B10F-BF647C40ED3F}"/>
                </a:ext>
              </a:extLst>
            </p:cNvPr>
            <p:cNvSpPr/>
            <p:nvPr/>
          </p:nvSpPr>
          <p:spPr>
            <a:xfrm>
              <a:off x="2443955" y="4387533"/>
              <a:ext cx="24242" cy="21818"/>
            </a:xfrm>
            <a:custGeom>
              <a:avLst/>
              <a:gdLst>
                <a:gd name="connsiteX0" fmla="*/ 3636 w 24242"/>
                <a:gd name="connsiteY0" fmla="*/ 21818 h 21818"/>
                <a:gd name="connsiteX1" fmla="*/ 4040 w 24242"/>
                <a:gd name="connsiteY1" fmla="*/ 21818 h 21818"/>
                <a:gd name="connsiteX2" fmla="*/ 20202 w 24242"/>
                <a:gd name="connsiteY2" fmla="*/ 21818 h 21818"/>
                <a:gd name="connsiteX3" fmla="*/ 20606 w 24242"/>
                <a:gd name="connsiteY3" fmla="*/ 21818 h 21818"/>
                <a:gd name="connsiteX4" fmla="*/ 24242 w 24242"/>
                <a:gd name="connsiteY4" fmla="*/ 18182 h 21818"/>
                <a:gd name="connsiteX5" fmla="*/ 24242 w 24242"/>
                <a:gd name="connsiteY5" fmla="*/ 3636 h 21818"/>
                <a:gd name="connsiteX6" fmla="*/ 20606 w 24242"/>
                <a:gd name="connsiteY6" fmla="*/ 0 h 21818"/>
                <a:gd name="connsiteX7" fmla="*/ 20202 w 24242"/>
                <a:gd name="connsiteY7" fmla="*/ 0 h 21818"/>
                <a:gd name="connsiteX8" fmla="*/ 4040 w 24242"/>
                <a:gd name="connsiteY8" fmla="*/ 0 h 21818"/>
                <a:gd name="connsiteX9" fmla="*/ 3636 w 24242"/>
                <a:gd name="connsiteY9" fmla="*/ 0 h 21818"/>
                <a:gd name="connsiteX10" fmla="*/ 0 w 24242"/>
                <a:gd name="connsiteY10" fmla="*/ 3636 h 21818"/>
                <a:gd name="connsiteX11" fmla="*/ 0 w 24242"/>
                <a:gd name="connsiteY11" fmla="*/ 18182 h 21818"/>
                <a:gd name="connsiteX12" fmla="*/ 3636 w 24242"/>
                <a:gd name="connsiteY12" fmla="*/ 21818 h 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2" h="21818">
                  <a:moveTo>
                    <a:pt x="3636" y="21818"/>
                  </a:moveTo>
                  <a:lnTo>
                    <a:pt x="4040" y="21818"/>
                  </a:lnTo>
                  <a:lnTo>
                    <a:pt x="20202" y="21818"/>
                  </a:lnTo>
                  <a:lnTo>
                    <a:pt x="20606" y="21818"/>
                  </a:lnTo>
                  <a:cubicBezTo>
                    <a:pt x="22618" y="21818"/>
                    <a:pt x="24242" y="20194"/>
                    <a:pt x="24242" y="18182"/>
                  </a:cubicBezTo>
                  <a:lnTo>
                    <a:pt x="24242" y="3636"/>
                  </a:lnTo>
                  <a:cubicBezTo>
                    <a:pt x="24242" y="1624"/>
                    <a:pt x="22618" y="0"/>
                    <a:pt x="20606" y="0"/>
                  </a:cubicBezTo>
                  <a:lnTo>
                    <a:pt x="20202" y="0"/>
                  </a:lnTo>
                  <a:lnTo>
                    <a:pt x="4040" y="0"/>
                  </a:lnTo>
                  <a:lnTo>
                    <a:pt x="3636" y="0"/>
                  </a:lnTo>
                  <a:cubicBezTo>
                    <a:pt x="1624" y="0"/>
                    <a:pt x="0" y="1624"/>
                    <a:pt x="0" y="3636"/>
                  </a:cubicBezTo>
                  <a:lnTo>
                    <a:pt x="0" y="18182"/>
                  </a:lnTo>
                  <a:cubicBezTo>
                    <a:pt x="0" y="20194"/>
                    <a:pt x="1624" y="21818"/>
                    <a:pt x="3636" y="21818"/>
                  </a:cubicBezTo>
                  <a:close/>
                </a:path>
              </a:pathLst>
            </a:custGeom>
            <a:grpFill/>
            <a:ln w="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9DC58B2-2710-46E0-9037-5BE238FE5E16}"/>
                </a:ext>
              </a:extLst>
            </p:cNvPr>
            <p:cNvSpPr/>
            <p:nvPr/>
          </p:nvSpPr>
          <p:spPr>
            <a:xfrm>
              <a:off x="2241124" y="4435206"/>
              <a:ext cx="111520" cy="111522"/>
            </a:xfrm>
            <a:custGeom>
              <a:avLst/>
              <a:gdLst>
                <a:gd name="connsiteX0" fmla="*/ 52116 w 111520"/>
                <a:gd name="connsiteY0" fmla="*/ 111406 h 111522"/>
                <a:gd name="connsiteX1" fmla="*/ 111405 w 111520"/>
                <a:gd name="connsiteY1" fmla="*/ 52117 h 111522"/>
                <a:gd name="connsiteX2" fmla="*/ 59405 w 111520"/>
                <a:gd name="connsiteY2" fmla="*/ 117 h 111522"/>
                <a:gd name="connsiteX3" fmla="*/ 116 w 111520"/>
                <a:gd name="connsiteY3" fmla="*/ 59406 h 111522"/>
                <a:gd name="connsiteX4" fmla="*/ 52116 w 111520"/>
                <a:gd name="connsiteY4" fmla="*/ 111406 h 111522"/>
                <a:gd name="connsiteX5" fmla="*/ 52666 w 111520"/>
                <a:gd name="connsiteY5" fmla="*/ 21959 h 111522"/>
                <a:gd name="connsiteX6" fmla="*/ 89563 w 111520"/>
                <a:gd name="connsiteY6" fmla="*/ 58856 h 111522"/>
                <a:gd name="connsiteX7" fmla="*/ 58855 w 111520"/>
                <a:gd name="connsiteY7" fmla="*/ 89563 h 111522"/>
                <a:gd name="connsiteX8" fmla="*/ 21958 w 111520"/>
                <a:gd name="connsiteY8" fmla="*/ 52666 h 111522"/>
                <a:gd name="connsiteX9" fmla="*/ 52666 w 111520"/>
                <a:gd name="connsiteY9" fmla="*/ 21959 h 11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20" h="111522">
                  <a:moveTo>
                    <a:pt x="52116" y="111406"/>
                  </a:moveTo>
                  <a:cubicBezTo>
                    <a:pt x="85724" y="113555"/>
                    <a:pt x="113546" y="85733"/>
                    <a:pt x="111405" y="52117"/>
                  </a:cubicBezTo>
                  <a:cubicBezTo>
                    <a:pt x="109627" y="24335"/>
                    <a:pt x="87187" y="1895"/>
                    <a:pt x="59405" y="117"/>
                  </a:cubicBezTo>
                  <a:cubicBezTo>
                    <a:pt x="25797" y="-2033"/>
                    <a:pt x="-2026" y="25790"/>
                    <a:pt x="116" y="59406"/>
                  </a:cubicBezTo>
                  <a:cubicBezTo>
                    <a:pt x="1894" y="87188"/>
                    <a:pt x="24334" y="109628"/>
                    <a:pt x="52116" y="111406"/>
                  </a:cubicBezTo>
                  <a:close/>
                  <a:moveTo>
                    <a:pt x="52666" y="21959"/>
                  </a:moveTo>
                  <a:cubicBezTo>
                    <a:pt x="73813" y="20076"/>
                    <a:pt x="91445" y="37717"/>
                    <a:pt x="89563" y="58856"/>
                  </a:cubicBezTo>
                  <a:cubicBezTo>
                    <a:pt x="88116" y="75067"/>
                    <a:pt x="75066" y="88117"/>
                    <a:pt x="58855" y="89563"/>
                  </a:cubicBezTo>
                  <a:cubicBezTo>
                    <a:pt x="37708" y="91446"/>
                    <a:pt x="20076" y="73806"/>
                    <a:pt x="21958" y="52666"/>
                  </a:cubicBezTo>
                  <a:cubicBezTo>
                    <a:pt x="23405" y="36456"/>
                    <a:pt x="36455" y="23406"/>
                    <a:pt x="52666" y="21959"/>
                  </a:cubicBezTo>
                  <a:close/>
                </a:path>
              </a:pathLst>
            </a:custGeom>
            <a:grpFill/>
            <a:ln w="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B05CCF9-A135-4DDD-A9E6-AF4B838CEA49}"/>
              </a:ext>
            </a:extLst>
          </p:cNvPr>
          <p:cNvGrpSpPr/>
          <p:nvPr/>
        </p:nvGrpSpPr>
        <p:grpSpPr>
          <a:xfrm>
            <a:off x="4741116" y="1154937"/>
            <a:ext cx="4013389" cy="2770727"/>
            <a:chOff x="4741116" y="1029113"/>
            <a:chExt cx="4013389" cy="2770727"/>
          </a:xfrm>
        </p:grpSpPr>
        <p:sp>
          <p:nvSpPr>
            <p:cNvPr id="4" name="Textplatzhalter 2">
              <a:extLst>
                <a:ext uri="{FF2B5EF4-FFF2-40B4-BE49-F238E27FC236}">
                  <a16:creationId xmlns:a16="http://schemas.microsoft.com/office/drawing/2014/main" id="{C7D80F48-B547-4B3F-A631-F8BC49555A7F}"/>
                </a:ext>
              </a:extLst>
            </p:cNvPr>
            <p:cNvSpPr txBox="1">
              <a:spLocks/>
            </p:cNvSpPr>
            <p:nvPr/>
          </p:nvSpPr>
          <p:spPr>
            <a:xfrm>
              <a:off x="5250893" y="1141020"/>
              <a:ext cx="3503612" cy="2658820"/>
            </a:xfrm>
            <a:prstGeom prst="rect">
              <a:avLst/>
            </a:prstGeom>
          </p:spPr>
          <p:txBody>
            <a:bodyPr lIns="0" tIns="0" rIns="0" bIns="0" numCol="1" spcCol="360000" anchor="t"/>
            <a:lstStyle>
              <a:lvl1pPr marL="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lang="de-DE" sz="1200" baseline="0" dirty="0">
                  <a:solidFill>
                    <a:schemeClr val="tx1"/>
                  </a:solidFill>
                  <a:latin typeface="Berlin Type Office" panose="020B0502020203020204" pitchFamily="34" charset="0"/>
                  <a:ea typeface="+mn-ea"/>
                  <a:cs typeface="Berlin Type Office" panose="020B0502020203020204" pitchFamily="34" charset="0"/>
                </a:defRPr>
              </a:lvl1pPr>
              <a:lvl2pPr marL="180975" indent="-180975" algn="l" rtl="0" eaLnBrk="1" fontAlgn="base" hangingPunct="1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2"/>
                </a:buClr>
                <a:buSzPct val="85000"/>
                <a:buFont typeface="Wingdings" pitchFamily="2" charset="2"/>
                <a:buChar char="§"/>
                <a:defRPr sz="3200" b="1">
                  <a:solidFill>
                    <a:schemeClr val="tx1"/>
                  </a:solidFill>
                  <a:latin typeface="Berlin Type Bold" panose="020B0802020203020204" pitchFamily="34" charset="0"/>
                  <a:ea typeface="+mn-ea"/>
                </a:defRPr>
              </a:lvl2pPr>
              <a:lvl3pPr marL="180975" indent="-180975" algn="l" rtl="0" eaLnBrk="1" fontAlgn="base" hangingPunct="1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2"/>
                </a:buClr>
                <a:buSzPct val="8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Berlin Type Bold" panose="020B0802020203020204" pitchFamily="34" charset="0"/>
                  <a:ea typeface="+mn-ea"/>
                </a:defRPr>
              </a:lvl3pPr>
              <a:lvl4pPr marL="361950" indent="-180975" algn="l" rtl="0" eaLnBrk="1" fontAlgn="base" hangingPunct="1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SzPct val="85000"/>
                <a:buFont typeface="Symbol" panose="05050102010706020507" pitchFamily="18" charset="2"/>
                <a:buChar char="-"/>
                <a:defRPr sz="3200">
                  <a:solidFill>
                    <a:schemeClr val="tx1"/>
                  </a:solidFill>
                  <a:latin typeface="Berlin Type Bold" panose="020B0802020203020204" pitchFamily="34" charset="0"/>
                  <a:ea typeface="+mn-ea"/>
                </a:defRPr>
              </a:lvl4pPr>
              <a:lvl5pPr marL="714375" indent="-171450" algn="l" rtl="0" eaLnBrk="1" fontAlgn="base" hangingPunct="1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2"/>
                </a:buClr>
                <a:buSzPct val="85000"/>
                <a:buFont typeface="Symbol" panose="05050102010706020507" pitchFamily="18" charset="2"/>
                <a:buChar char="-"/>
                <a:defRPr sz="3200">
                  <a:solidFill>
                    <a:schemeClr val="tx1"/>
                  </a:solidFill>
                  <a:latin typeface="Berlin Type Bold" panose="020B0802020203020204" pitchFamily="34" charset="0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de-DE" sz="1600" b="1" kern="0" spc="240" dirty="0">
                  <a:solidFill>
                    <a:srgbClr val="4D4D4C"/>
                  </a:solidFill>
                  <a:latin typeface="+mj-lt"/>
                </a:rPr>
                <a:t>Projektidee / Partnergesuch</a:t>
              </a:r>
              <a:r>
                <a:rPr lang="de-DE" sz="1600" b="1" kern="0" dirty="0">
                  <a:solidFill>
                    <a:srgbClr val="4D4D4C"/>
                  </a:solidFill>
                  <a:latin typeface="+mj-lt"/>
                </a:rPr>
                <a:t> </a:t>
              </a:r>
              <a:endParaRPr lang="de-DE" sz="1600" kern="0" dirty="0">
                <a:solidFill>
                  <a:srgbClr val="4D4D4C"/>
                </a:solidFill>
                <a:latin typeface="+mj-lt"/>
              </a:endParaRPr>
            </a:p>
            <a:p>
              <a:pPr marL="182563" indent="-182563">
                <a:buFont typeface="Arial"/>
                <a:buChar char="•"/>
                <a:defRPr/>
              </a:pPr>
              <a:r>
                <a:rPr lang="de-DE" kern="0" dirty="0">
                  <a:solidFill>
                    <a:srgbClr val="4D4D4C"/>
                  </a:solidFill>
                  <a:latin typeface="+mj-lt"/>
                </a:rPr>
                <a:t>Text</a:t>
              </a:r>
            </a:p>
            <a:p>
              <a:pPr marL="182563" indent="-182563">
                <a:buFont typeface="Arial"/>
                <a:buChar char="•"/>
                <a:defRPr/>
              </a:pPr>
              <a:r>
                <a:rPr lang="de-DE" kern="0" dirty="0">
                  <a:solidFill>
                    <a:srgbClr val="4D4D4C"/>
                  </a:solidFill>
                  <a:latin typeface="+mj-lt"/>
                </a:rPr>
                <a:t>Text</a:t>
              </a:r>
              <a:endParaRPr lang="de-DE" kern="0" dirty="0"/>
            </a:p>
            <a:p>
              <a:pPr marL="182563" indent="-182563">
                <a:buFont typeface="Arial"/>
                <a:buChar char="•"/>
                <a:defRPr/>
              </a:pPr>
              <a:r>
                <a:rPr lang="de-DE" kern="0" dirty="0">
                  <a:solidFill>
                    <a:srgbClr val="4D4D4C"/>
                  </a:solidFill>
                  <a:latin typeface="+mj-lt"/>
                </a:rPr>
                <a:t>Text</a:t>
              </a:r>
              <a:endParaRPr lang="de-DE" kern="0" dirty="0"/>
            </a:p>
            <a:p>
              <a:pPr marL="182563" indent="-182563">
                <a:buFont typeface="Arial"/>
                <a:buChar char="•"/>
                <a:defRPr/>
              </a:pPr>
              <a:r>
                <a:rPr lang="de-DE" kern="0" dirty="0">
                  <a:solidFill>
                    <a:srgbClr val="4D4D4C"/>
                  </a:solidFill>
                  <a:latin typeface="+mj-lt"/>
                </a:rPr>
                <a:t>Text</a:t>
              </a:r>
            </a:p>
            <a:p>
              <a:endParaRPr lang="de-DE" kern="0" dirty="0"/>
            </a:p>
          </p:txBody>
        </p:sp>
        <p:grpSp>
          <p:nvGrpSpPr>
            <p:cNvPr id="14" name="Grafik 22">
              <a:extLst>
                <a:ext uri="{FF2B5EF4-FFF2-40B4-BE49-F238E27FC236}">
                  <a16:creationId xmlns:a16="http://schemas.microsoft.com/office/drawing/2014/main" id="{D38A0BD2-3906-4F2B-852A-05D228F11A0E}"/>
                </a:ext>
              </a:extLst>
            </p:cNvPr>
            <p:cNvGrpSpPr/>
            <p:nvPr/>
          </p:nvGrpSpPr>
          <p:grpSpPr>
            <a:xfrm>
              <a:off x="4741116" y="1029113"/>
              <a:ext cx="400534" cy="400534"/>
              <a:chOff x="2152650" y="4859534"/>
              <a:chExt cx="436365" cy="436365"/>
            </a:xfrm>
            <a:solidFill>
              <a:schemeClr val="tx1"/>
            </a:solidFill>
          </p:grpSpPr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1D0AE68E-9A7C-4F09-A191-1BD5E381CFB4}"/>
                  </a:ext>
                </a:extLst>
              </p:cNvPr>
              <p:cNvSpPr/>
              <p:nvPr/>
            </p:nvSpPr>
            <p:spPr>
              <a:xfrm>
                <a:off x="2234467" y="4941351"/>
                <a:ext cx="272733" cy="354547"/>
              </a:xfrm>
              <a:custGeom>
                <a:avLst/>
                <a:gdLst>
                  <a:gd name="connsiteX0" fmla="*/ 136721 w 272733"/>
                  <a:gd name="connsiteY0" fmla="*/ 0 h 354547"/>
                  <a:gd name="connsiteX1" fmla="*/ 9 w 272733"/>
                  <a:gd name="connsiteY1" fmla="*/ 134796 h 354547"/>
                  <a:gd name="connsiteX2" fmla="*/ 42910 w 272733"/>
                  <a:gd name="connsiteY2" fmla="*/ 235668 h 354547"/>
                  <a:gd name="connsiteX3" fmla="*/ 62251 w 272733"/>
                  <a:gd name="connsiteY3" fmla="*/ 280054 h 354547"/>
                  <a:gd name="connsiteX4" fmla="*/ 62251 w 272733"/>
                  <a:gd name="connsiteY4" fmla="*/ 346971 h 354547"/>
                  <a:gd name="connsiteX5" fmla="*/ 69827 w 272733"/>
                  <a:gd name="connsiteY5" fmla="*/ 354547 h 354547"/>
                  <a:gd name="connsiteX6" fmla="*/ 203790 w 272733"/>
                  <a:gd name="connsiteY6" fmla="*/ 354547 h 354547"/>
                  <a:gd name="connsiteX7" fmla="*/ 211366 w 272733"/>
                  <a:gd name="connsiteY7" fmla="*/ 346971 h 354547"/>
                  <a:gd name="connsiteX8" fmla="*/ 211366 w 272733"/>
                  <a:gd name="connsiteY8" fmla="*/ 279213 h 354547"/>
                  <a:gd name="connsiteX9" fmla="*/ 230403 w 272733"/>
                  <a:gd name="connsiteY9" fmla="*/ 235115 h 354547"/>
                  <a:gd name="connsiteX10" fmla="*/ 272729 w 272733"/>
                  <a:gd name="connsiteY10" fmla="*/ 135251 h 354547"/>
                  <a:gd name="connsiteX11" fmla="*/ 136721 w 272733"/>
                  <a:gd name="connsiteY11" fmla="*/ 0 h 354547"/>
                  <a:gd name="connsiteX12" fmla="*/ 82714 w 272733"/>
                  <a:gd name="connsiteY12" fmla="*/ 330305 h 354547"/>
                  <a:gd name="connsiteX13" fmla="*/ 82714 w 272733"/>
                  <a:gd name="connsiteY13" fmla="*/ 314017 h 354547"/>
                  <a:gd name="connsiteX14" fmla="*/ 86502 w 272733"/>
                  <a:gd name="connsiteY14" fmla="*/ 310229 h 354547"/>
                  <a:gd name="connsiteX15" fmla="*/ 187123 w 272733"/>
                  <a:gd name="connsiteY15" fmla="*/ 310229 h 354547"/>
                  <a:gd name="connsiteX16" fmla="*/ 190911 w 272733"/>
                  <a:gd name="connsiteY16" fmla="*/ 314017 h 354547"/>
                  <a:gd name="connsiteX17" fmla="*/ 190911 w 272733"/>
                  <a:gd name="connsiteY17" fmla="*/ 330305 h 354547"/>
                  <a:gd name="connsiteX18" fmla="*/ 187123 w 272733"/>
                  <a:gd name="connsiteY18" fmla="*/ 334092 h 354547"/>
                  <a:gd name="connsiteX19" fmla="*/ 86502 w 272733"/>
                  <a:gd name="connsiteY19" fmla="*/ 334092 h 354547"/>
                  <a:gd name="connsiteX20" fmla="*/ 82714 w 272733"/>
                  <a:gd name="connsiteY20" fmla="*/ 330305 h 354547"/>
                  <a:gd name="connsiteX21" fmla="*/ 242790 w 272733"/>
                  <a:gd name="connsiteY21" fmla="*/ 182365 h 354547"/>
                  <a:gd name="connsiteX22" fmla="*/ 216320 w 272733"/>
                  <a:gd name="connsiteY22" fmla="*/ 220274 h 354547"/>
                  <a:gd name="connsiteX23" fmla="*/ 190903 w 272733"/>
                  <a:gd name="connsiteY23" fmla="*/ 279213 h 354547"/>
                  <a:gd name="connsiteX24" fmla="*/ 190903 w 272733"/>
                  <a:gd name="connsiteY24" fmla="*/ 285986 h 354547"/>
                  <a:gd name="connsiteX25" fmla="*/ 187115 w 272733"/>
                  <a:gd name="connsiteY25" fmla="*/ 289774 h 354547"/>
                  <a:gd name="connsiteX26" fmla="*/ 86502 w 272733"/>
                  <a:gd name="connsiteY26" fmla="*/ 289774 h 354547"/>
                  <a:gd name="connsiteX27" fmla="*/ 82714 w 272733"/>
                  <a:gd name="connsiteY27" fmla="*/ 285986 h 354547"/>
                  <a:gd name="connsiteX28" fmla="*/ 82714 w 272733"/>
                  <a:gd name="connsiteY28" fmla="*/ 280054 h 354547"/>
                  <a:gd name="connsiteX29" fmla="*/ 56911 w 272733"/>
                  <a:gd name="connsiteY29" fmla="*/ 220751 h 354547"/>
                  <a:gd name="connsiteX30" fmla="*/ 30259 w 272733"/>
                  <a:gd name="connsiteY30" fmla="*/ 183092 h 354547"/>
                  <a:gd name="connsiteX31" fmla="*/ 20456 w 272733"/>
                  <a:gd name="connsiteY31" fmla="*/ 136365 h 354547"/>
                  <a:gd name="connsiteX32" fmla="*/ 54789 w 272733"/>
                  <a:gd name="connsiteY32" fmla="*/ 54023 h 354547"/>
                  <a:gd name="connsiteX33" fmla="*/ 136964 w 272733"/>
                  <a:gd name="connsiteY33" fmla="*/ 20455 h 354547"/>
                  <a:gd name="connsiteX34" fmla="*/ 218078 w 272733"/>
                  <a:gd name="connsiteY34" fmla="*/ 53985 h 354547"/>
                  <a:gd name="connsiteX35" fmla="*/ 252275 w 272733"/>
                  <a:gd name="connsiteY35" fmla="*/ 135410 h 354547"/>
                  <a:gd name="connsiteX36" fmla="*/ 242790 w 272733"/>
                  <a:gd name="connsiteY36" fmla="*/ 182365 h 3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733" h="354547">
                    <a:moveTo>
                      <a:pt x="136721" y="0"/>
                    </a:moveTo>
                    <a:cubicBezTo>
                      <a:pt x="61607" y="-189"/>
                      <a:pt x="857" y="59690"/>
                      <a:pt x="9" y="134796"/>
                    </a:cubicBezTo>
                    <a:cubicBezTo>
                      <a:pt x="-438" y="174562"/>
                      <a:pt x="16145" y="210463"/>
                      <a:pt x="42910" y="235668"/>
                    </a:cubicBezTo>
                    <a:cubicBezTo>
                      <a:pt x="55176" y="247213"/>
                      <a:pt x="62251" y="263213"/>
                      <a:pt x="62251" y="280054"/>
                    </a:cubicBezTo>
                    <a:lnTo>
                      <a:pt x="62251" y="346971"/>
                    </a:lnTo>
                    <a:cubicBezTo>
                      <a:pt x="62251" y="351153"/>
                      <a:pt x="65645" y="354547"/>
                      <a:pt x="69827" y="354547"/>
                    </a:cubicBezTo>
                    <a:lnTo>
                      <a:pt x="203790" y="354547"/>
                    </a:lnTo>
                    <a:cubicBezTo>
                      <a:pt x="207972" y="354547"/>
                      <a:pt x="211366" y="351153"/>
                      <a:pt x="211366" y="346971"/>
                    </a:cubicBezTo>
                    <a:lnTo>
                      <a:pt x="211366" y="279213"/>
                    </a:lnTo>
                    <a:cubicBezTo>
                      <a:pt x="211366" y="262516"/>
                      <a:pt x="218313" y="246630"/>
                      <a:pt x="230403" y="235115"/>
                    </a:cubicBezTo>
                    <a:cubicBezTo>
                      <a:pt x="256729" y="210039"/>
                      <a:pt x="273040" y="174546"/>
                      <a:pt x="272729" y="135251"/>
                    </a:cubicBezTo>
                    <a:cubicBezTo>
                      <a:pt x="272123" y="60266"/>
                      <a:pt x="211661" y="190"/>
                      <a:pt x="136721" y="0"/>
                    </a:cubicBezTo>
                    <a:close/>
                    <a:moveTo>
                      <a:pt x="82714" y="330305"/>
                    </a:moveTo>
                    <a:lnTo>
                      <a:pt x="82714" y="314017"/>
                    </a:lnTo>
                    <a:cubicBezTo>
                      <a:pt x="82714" y="311926"/>
                      <a:pt x="84411" y="310229"/>
                      <a:pt x="86502" y="310229"/>
                    </a:cubicBezTo>
                    <a:lnTo>
                      <a:pt x="187123" y="310229"/>
                    </a:lnTo>
                    <a:cubicBezTo>
                      <a:pt x="189214" y="310229"/>
                      <a:pt x="190911" y="311926"/>
                      <a:pt x="190911" y="314017"/>
                    </a:cubicBezTo>
                    <a:lnTo>
                      <a:pt x="190911" y="330305"/>
                    </a:lnTo>
                    <a:cubicBezTo>
                      <a:pt x="190911" y="332395"/>
                      <a:pt x="189214" y="334092"/>
                      <a:pt x="187123" y="334092"/>
                    </a:cubicBezTo>
                    <a:lnTo>
                      <a:pt x="86502" y="334092"/>
                    </a:lnTo>
                    <a:cubicBezTo>
                      <a:pt x="84411" y="334092"/>
                      <a:pt x="82714" y="332395"/>
                      <a:pt x="82714" y="330305"/>
                    </a:cubicBezTo>
                    <a:close/>
                    <a:moveTo>
                      <a:pt x="242790" y="182365"/>
                    </a:moveTo>
                    <a:cubicBezTo>
                      <a:pt x="236585" y="196690"/>
                      <a:pt x="227684" y="209448"/>
                      <a:pt x="216320" y="220274"/>
                    </a:cubicBezTo>
                    <a:cubicBezTo>
                      <a:pt x="200169" y="235668"/>
                      <a:pt x="190903" y="257153"/>
                      <a:pt x="190903" y="279213"/>
                    </a:cubicBezTo>
                    <a:lnTo>
                      <a:pt x="190903" y="285986"/>
                    </a:lnTo>
                    <a:cubicBezTo>
                      <a:pt x="190903" y="288077"/>
                      <a:pt x="189206" y="289774"/>
                      <a:pt x="187115" y="289774"/>
                    </a:cubicBezTo>
                    <a:lnTo>
                      <a:pt x="86502" y="289774"/>
                    </a:lnTo>
                    <a:cubicBezTo>
                      <a:pt x="84411" y="289774"/>
                      <a:pt x="82714" y="288077"/>
                      <a:pt x="82714" y="285986"/>
                    </a:cubicBezTo>
                    <a:lnTo>
                      <a:pt x="82714" y="280054"/>
                    </a:lnTo>
                    <a:cubicBezTo>
                      <a:pt x="82714" y="257812"/>
                      <a:pt x="73304" y="236198"/>
                      <a:pt x="56911" y="220751"/>
                    </a:cubicBezTo>
                    <a:cubicBezTo>
                      <a:pt x="45517" y="210016"/>
                      <a:pt x="36547" y="197350"/>
                      <a:pt x="30259" y="183092"/>
                    </a:cubicBezTo>
                    <a:cubicBezTo>
                      <a:pt x="23751" y="168349"/>
                      <a:pt x="20456" y="152630"/>
                      <a:pt x="20456" y="136365"/>
                    </a:cubicBezTo>
                    <a:cubicBezTo>
                      <a:pt x="20456" y="105228"/>
                      <a:pt x="32653" y="75963"/>
                      <a:pt x="54789" y="54023"/>
                    </a:cubicBezTo>
                    <a:cubicBezTo>
                      <a:pt x="76592" y="32417"/>
                      <a:pt x="106267" y="20304"/>
                      <a:pt x="136964" y="20455"/>
                    </a:cubicBezTo>
                    <a:cubicBezTo>
                      <a:pt x="167631" y="20607"/>
                      <a:pt x="196419" y="32501"/>
                      <a:pt x="218078" y="53985"/>
                    </a:cubicBezTo>
                    <a:cubicBezTo>
                      <a:pt x="239881" y="75607"/>
                      <a:pt x="252025" y="104524"/>
                      <a:pt x="252275" y="135410"/>
                    </a:cubicBezTo>
                    <a:cubicBezTo>
                      <a:pt x="252404" y="151736"/>
                      <a:pt x="249214" y="167539"/>
                      <a:pt x="242790" y="182365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D8E918A9-BC78-48C2-B6D9-CD1DB560E24D}"/>
                  </a:ext>
                </a:extLst>
              </p:cNvPr>
              <p:cNvSpPr/>
              <p:nvPr/>
            </p:nvSpPr>
            <p:spPr>
              <a:xfrm>
                <a:off x="2360605" y="4859534"/>
                <a:ext cx="20454" cy="54545"/>
              </a:xfrm>
              <a:custGeom>
                <a:avLst/>
                <a:gdLst>
                  <a:gd name="connsiteX0" fmla="*/ 3409 w 20454"/>
                  <a:gd name="connsiteY0" fmla="*/ 54546 h 54545"/>
                  <a:gd name="connsiteX1" fmla="*/ 17046 w 20454"/>
                  <a:gd name="connsiteY1" fmla="*/ 54546 h 54545"/>
                  <a:gd name="connsiteX2" fmla="*/ 20455 w 20454"/>
                  <a:gd name="connsiteY2" fmla="*/ 51137 h 54545"/>
                  <a:gd name="connsiteX3" fmla="*/ 20455 w 20454"/>
                  <a:gd name="connsiteY3" fmla="*/ 3409 h 54545"/>
                  <a:gd name="connsiteX4" fmla="*/ 17046 w 20454"/>
                  <a:gd name="connsiteY4" fmla="*/ 0 h 54545"/>
                  <a:gd name="connsiteX5" fmla="*/ 3409 w 20454"/>
                  <a:gd name="connsiteY5" fmla="*/ 0 h 54545"/>
                  <a:gd name="connsiteX6" fmla="*/ 0 w 20454"/>
                  <a:gd name="connsiteY6" fmla="*/ 3409 h 54545"/>
                  <a:gd name="connsiteX7" fmla="*/ 0 w 20454"/>
                  <a:gd name="connsiteY7" fmla="*/ 51137 h 54545"/>
                  <a:gd name="connsiteX8" fmla="*/ 3409 w 20454"/>
                  <a:gd name="connsiteY8" fmla="*/ 54546 h 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54" h="54545">
                    <a:moveTo>
                      <a:pt x="3409" y="54546"/>
                    </a:moveTo>
                    <a:lnTo>
                      <a:pt x="17046" y="54546"/>
                    </a:lnTo>
                    <a:cubicBezTo>
                      <a:pt x="18932" y="54546"/>
                      <a:pt x="20455" y="53023"/>
                      <a:pt x="20455" y="51137"/>
                    </a:cubicBezTo>
                    <a:lnTo>
                      <a:pt x="20455" y="3409"/>
                    </a:lnTo>
                    <a:cubicBezTo>
                      <a:pt x="20455" y="1523"/>
                      <a:pt x="18932" y="0"/>
                      <a:pt x="17046" y="0"/>
                    </a:cubicBezTo>
                    <a:lnTo>
                      <a:pt x="3409" y="0"/>
                    </a:lnTo>
                    <a:cubicBezTo>
                      <a:pt x="1523" y="0"/>
                      <a:pt x="0" y="1523"/>
                      <a:pt x="0" y="3409"/>
                    </a:cubicBezTo>
                    <a:lnTo>
                      <a:pt x="0" y="51137"/>
                    </a:lnTo>
                    <a:cubicBezTo>
                      <a:pt x="0" y="53023"/>
                      <a:pt x="1523" y="54546"/>
                      <a:pt x="3409" y="54546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00C56076-3C34-43A9-B9C6-1BD8E3FE5C59}"/>
                  </a:ext>
                </a:extLst>
              </p:cNvPr>
              <p:cNvSpPr/>
              <p:nvPr/>
            </p:nvSpPr>
            <p:spPr>
              <a:xfrm>
                <a:off x="2152650" y="5067489"/>
                <a:ext cx="54545" cy="20454"/>
              </a:xfrm>
              <a:custGeom>
                <a:avLst/>
                <a:gdLst>
                  <a:gd name="connsiteX0" fmla="*/ 51137 w 54545"/>
                  <a:gd name="connsiteY0" fmla="*/ 0 h 20454"/>
                  <a:gd name="connsiteX1" fmla="*/ 3409 w 54545"/>
                  <a:gd name="connsiteY1" fmla="*/ 0 h 20454"/>
                  <a:gd name="connsiteX2" fmla="*/ 0 w 54545"/>
                  <a:gd name="connsiteY2" fmla="*/ 3409 h 20454"/>
                  <a:gd name="connsiteX3" fmla="*/ 0 w 54545"/>
                  <a:gd name="connsiteY3" fmla="*/ 17046 h 20454"/>
                  <a:gd name="connsiteX4" fmla="*/ 3409 w 54545"/>
                  <a:gd name="connsiteY4" fmla="*/ 20455 h 20454"/>
                  <a:gd name="connsiteX5" fmla="*/ 51137 w 54545"/>
                  <a:gd name="connsiteY5" fmla="*/ 20455 h 20454"/>
                  <a:gd name="connsiteX6" fmla="*/ 54546 w 54545"/>
                  <a:gd name="connsiteY6" fmla="*/ 17046 h 20454"/>
                  <a:gd name="connsiteX7" fmla="*/ 54546 w 54545"/>
                  <a:gd name="connsiteY7" fmla="*/ 3409 h 20454"/>
                  <a:gd name="connsiteX8" fmla="*/ 51137 w 54545"/>
                  <a:gd name="connsiteY8" fmla="*/ 0 h 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45" h="20454">
                    <a:moveTo>
                      <a:pt x="51137" y="0"/>
                    </a:moveTo>
                    <a:lnTo>
                      <a:pt x="3409" y="0"/>
                    </a:lnTo>
                    <a:cubicBezTo>
                      <a:pt x="1523" y="0"/>
                      <a:pt x="0" y="1523"/>
                      <a:pt x="0" y="3409"/>
                    </a:cubicBezTo>
                    <a:lnTo>
                      <a:pt x="0" y="17046"/>
                    </a:lnTo>
                    <a:cubicBezTo>
                      <a:pt x="0" y="18932"/>
                      <a:pt x="1523" y="20455"/>
                      <a:pt x="3409" y="20455"/>
                    </a:cubicBezTo>
                    <a:lnTo>
                      <a:pt x="51137" y="20455"/>
                    </a:lnTo>
                    <a:cubicBezTo>
                      <a:pt x="53023" y="20455"/>
                      <a:pt x="54546" y="18932"/>
                      <a:pt x="54546" y="17046"/>
                    </a:cubicBezTo>
                    <a:lnTo>
                      <a:pt x="54546" y="3409"/>
                    </a:lnTo>
                    <a:cubicBezTo>
                      <a:pt x="54546" y="1523"/>
                      <a:pt x="53023" y="0"/>
                      <a:pt x="51137" y="0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1C178166-4902-4735-AD00-BD61A9DBA19F}"/>
                  </a:ext>
                </a:extLst>
              </p:cNvPr>
              <p:cNvSpPr/>
              <p:nvPr/>
            </p:nvSpPr>
            <p:spPr>
              <a:xfrm>
                <a:off x="2534469" y="5067489"/>
                <a:ext cx="54545" cy="20454"/>
              </a:xfrm>
              <a:custGeom>
                <a:avLst/>
                <a:gdLst>
                  <a:gd name="connsiteX0" fmla="*/ 51137 w 54545"/>
                  <a:gd name="connsiteY0" fmla="*/ 0 h 20454"/>
                  <a:gd name="connsiteX1" fmla="*/ 3409 w 54545"/>
                  <a:gd name="connsiteY1" fmla="*/ 0 h 20454"/>
                  <a:gd name="connsiteX2" fmla="*/ 0 w 54545"/>
                  <a:gd name="connsiteY2" fmla="*/ 3409 h 20454"/>
                  <a:gd name="connsiteX3" fmla="*/ 0 w 54545"/>
                  <a:gd name="connsiteY3" fmla="*/ 17046 h 20454"/>
                  <a:gd name="connsiteX4" fmla="*/ 3409 w 54545"/>
                  <a:gd name="connsiteY4" fmla="*/ 20455 h 20454"/>
                  <a:gd name="connsiteX5" fmla="*/ 51137 w 54545"/>
                  <a:gd name="connsiteY5" fmla="*/ 20455 h 20454"/>
                  <a:gd name="connsiteX6" fmla="*/ 54546 w 54545"/>
                  <a:gd name="connsiteY6" fmla="*/ 17046 h 20454"/>
                  <a:gd name="connsiteX7" fmla="*/ 54546 w 54545"/>
                  <a:gd name="connsiteY7" fmla="*/ 3409 h 20454"/>
                  <a:gd name="connsiteX8" fmla="*/ 51137 w 54545"/>
                  <a:gd name="connsiteY8" fmla="*/ 0 h 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45" h="20454">
                    <a:moveTo>
                      <a:pt x="51137" y="0"/>
                    </a:moveTo>
                    <a:lnTo>
                      <a:pt x="3409" y="0"/>
                    </a:lnTo>
                    <a:cubicBezTo>
                      <a:pt x="1523" y="0"/>
                      <a:pt x="0" y="1523"/>
                      <a:pt x="0" y="3409"/>
                    </a:cubicBezTo>
                    <a:lnTo>
                      <a:pt x="0" y="17046"/>
                    </a:lnTo>
                    <a:cubicBezTo>
                      <a:pt x="0" y="18932"/>
                      <a:pt x="1523" y="20455"/>
                      <a:pt x="3409" y="20455"/>
                    </a:cubicBezTo>
                    <a:lnTo>
                      <a:pt x="51137" y="20455"/>
                    </a:lnTo>
                    <a:cubicBezTo>
                      <a:pt x="53023" y="20455"/>
                      <a:pt x="54546" y="18932"/>
                      <a:pt x="54546" y="17046"/>
                    </a:cubicBezTo>
                    <a:lnTo>
                      <a:pt x="54546" y="3409"/>
                    </a:lnTo>
                    <a:cubicBezTo>
                      <a:pt x="54546" y="1523"/>
                      <a:pt x="53023" y="0"/>
                      <a:pt x="51137" y="0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287317D4-0AE6-451F-89DC-A2C822CED70E}"/>
                  </a:ext>
                </a:extLst>
              </p:cNvPr>
              <p:cNvSpPr/>
              <p:nvPr/>
            </p:nvSpPr>
            <p:spPr>
              <a:xfrm>
                <a:off x="2480719" y="4917617"/>
                <a:ext cx="50212" cy="50212"/>
              </a:xfrm>
              <a:custGeom>
                <a:avLst/>
                <a:gdLst>
                  <a:gd name="connsiteX0" fmla="*/ 39568 w 50212"/>
                  <a:gd name="connsiteY0" fmla="*/ 1000 h 50212"/>
                  <a:gd name="connsiteX1" fmla="*/ 34750 w 50212"/>
                  <a:gd name="connsiteY1" fmla="*/ 1000 h 50212"/>
                  <a:gd name="connsiteX2" fmla="*/ 1000 w 50212"/>
                  <a:gd name="connsiteY2" fmla="*/ 34750 h 50212"/>
                  <a:gd name="connsiteX3" fmla="*/ 1000 w 50212"/>
                  <a:gd name="connsiteY3" fmla="*/ 39568 h 50212"/>
                  <a:gd name="connsiteX4" fmla="*/ 10644 w 50212"/>
                  <a:gd name="connsiteY4" fmla="*/ 49212 h 50212"/>
                  <a:gd name="connsiteX5" fmla="*/ 15462 w 50212"/>
                  <a:gd name="connsiteY5" fmla="*/ 49212 h 50212"/>
                  <a:gd name="connsiteX6" fmla="*/ 49212 w 50212"/>
                  <a:gd name="connsiteY6" fmla="*/ 15462 h 50212"/>
                  <a:gd name="connsiteX7" fmla="*/ 49212 w 50212"/>
                  <a:gd name="connsiteY7" fmla="*/ 10644 h 50212"/>
                  <a:gd name="connsiteX8" fmla="*/ 39568 w 50212"/>
                  <a:gd name="connsiteY8" fmla="*/ 1000 h 5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212" h="50212">
                    <a:moveTo>
                      <a:pt x="39568" y="1000"/>
                    </a:moveTo>
                    <a:cubicBezTo>
                      <a:pt x="38235" y="-333"/>
                      <a:pt x="36083" y="-333"/>
                      <a:pt x="34750" y="1000"/>
                    </a:cubicBezTo>
                    <a:lnTo>
                      <a:pt x="1000" y="34750"/>
                    </a:lnTo>
                    <a:cubicBezTo>
                      <a:pt x="-333" y="36083"/>
                      <a:pt x="-333" y="38235"/>
                      <a:pt x="1000" y="39568"/>
                    </a:cubicBezTo>
                    <a:lnTo>
                      <a:pt x="10644" y="49212"/>
                    </a:lnTo>
                    <a:cubicBezTo>
                      <a:pt x="11977" y="50546"/>
                      <a:pt x="14129" y="50546"/>
                      <a:pt x="15462" y="49212"/>
                    </a:cubicBezTo>
                    <a:lnTo>
                      <a:pt x="49212" y="15462"/>
                    </a:lnTo>
                    <a:cubicBezTo>
                      <a:pt x="50546" y="14129"/>
                      <a:pt x="50546" y="11977"/>
                      <a:pt x="49212" y="10644"/>
                    </a:cubicBezTo>
                    <a:lnTo>
                      <a:pt x="39568" y="1000"/>
                    </a:ln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31D7FC2-8B34-4E7D-94E3-653F33704CA7}"/>
                  </a:ext>
                </a:extLst>
              </p:cNvPr>
              <p:cNvSpPr/>
              <p:nvPr/>
            </p:nvSpPr>
            <p:spPr>
              <a:xfrm>
                <a:off x="2210733" y="4917617"/>
                <a:ext cx="50212" cy="50212"/>
              </a:xfrm>
              <a:custGeom>
                <a:avLst/>
                <a:gdLst>
                  <a:gd name="connsiteX0" fmla="*/ 39568 w 50212"/>
                  <a:gd name="connsiteY0" fmla="*/ 49212 h 50212"/>
                  <a:gd name="connsiteX1" fmla="*/ 49212 w 50212"/>
                  <a:gd name="connsiteY1" fmla="*/ 39568 h 50212"/>
                  <a:gd name="connsiteX2" fmla="*/ 49212 w 50212"/>
                  <a:gd name="connsiteY2" fmla="*/ 34750 h 50212"/>
                  <a:gd name="connsiteX3" fmla="*/ 15462 w 50212"/>
                  <a:gd name="connsiteY3" fmla="*/ 1000 h 50212"/>
                  <a:gd name="connsiteX4" fmla="*/ 10644 w 50212"/>
                  <a:gd name="connsiteY4" fmla="*/ 1000 h 50212"/>
                  <a:gd name="connsiteX5" fmla="*/ 1000 w 50212"/>
                  <a:gd name="connsiteY5" fmla="*/ 10644 h 50212"/>
                  <a:gd name="connsiteX6" fmla="*/ 1000 w 50212"/>
                  <a:gd name="connsiteY6" fmla="*/ 15462 h 50212"/>
                  <a:gd name="connsiteX7" fmla="*/ 34750 w 50212"/>
                  <a:gd name="connsiteY7" fmla="*/ 49212 h 50212"/>
                  <a:gd name="connsiteX8" fmla="*/ 39568 w 50212"/>
                  <a:gd name="connsiteY8" fmla="*/ 49212 h 5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212" h="50212">
                    <a:moveTo>
                      <a:pt x="39568" y="49212"/>
                    </a:moveTo>
                    <a:lnTo>
                      <a:pt x="49212" y="39568"/>
                    </a:lnTo>
                    <a:cubicBezTo>
                      <a:pt x="50546" y="38235"/>
                      <a:pt x="50546" y="36083"/>
                      <a:pt x="49212" y="34750"/>
                    </a:cubicBezTo>
                    <a:lnTo>
                      <a:pt x="15462" y="1000"/>
                    </a:lnTo>
                    <a:cubicBezTo>
                      <a:pt x="14129" y="-333"/>
                      <a:pt x="11977" y="-333"/>
                      <a:pt x="10644" y="1000"/>
                    </a:cubicBezTo>
                    <a:lnTo>
                      <a:pt x="1000" y="10644"/>
                    </a:lnTo>
                    <a:cubicBezTo>
                      <a:pt x="-333" y="11977"/>
                      <a:pt x="-333" y="14129"/>
                      <a:pt x="1000" y="15462"/>
                    </a:cubicBezTo>
                    <a:lnTo>
                      <a:pt x="34750" y="49212"/>
                    </a:lnTo>
                    <a:cubicBezTo>
                      <a:pt x="36083" y="50546"/>
                      <a:pt x="38235" y="50546"/>
                      <a:pt x="39568" y="49212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8D8C786-50D0-4BF8-AE7B-87071C0B9B49}"/>
                  </a:ext>
                </a:extLst>
              </p:cNvPr>
              <p:cNvSpPr/>
              <p:nvPr/>
            </p:nvSpPr>
            <p:spPr>
              <a:xfrm>
                <a:off x="2370832" y="4992585"/>
                <a:ext cx="85130" cy="85138"/>
              </a:xfrm>
              <a:custGeom>
                <a:avLst/>
                <a:gdLst>
                  <a:gd name="connsiteX0" fmla="*/ 60265 w 85130"/>
                  <a:gd name="connsiteY0" fmla="*/ 24866 h 85138"/>
                  <a:gd name="connsiteX1" fmla="*/ 33500 w 85130"/>
                  <a:gd name="connsiteY1" fmla="*/ 6752 h 85138"/>
                  <a:gd name="connsiteX2" fmla="*/ 18015 w 85130"/>
                  <a:gd name="connsiteY2" fmla="*/ 1828 h 85138"/>
                  <a:gd name="connsiteX3" fmla="*/ 9993 w 85130"/>
                  <a:gd name="connsiteY3" fmla="*/ 502 h 85138"/>
                  <a:gd name="connsiteX4" fmla="*/ 5947 w 85130"/>
                  <a:gd name="connsiteY4" fmla="*/ 131 h 85138"/>
                  <a:gd name="connsiteX5" fmla="*/ 4932 w 85130"/>
                  <a:gd name="connsiteY5" fmla="*/ 55 h 85138"/>
                  <a:gd name="connsiteX6" fmla="*/ 4424 w 85130"/>
                  <a:gd name="connsiteY6" fmla="*/ 17 h 85138"/>
                  <a:gd name="connsiteX7" fmla="*/ 4227 w 85130"/>
                  <a:gd name="connsiteY7" fmla="*/ 9 h 85138"/>
                  <a:gd name="connsiteX8" fmla="*/ 3864 w 85130"/>
                  <a:gd name="connsiteY8" fmla="*/ 2 h 85138"/>
                  <a:gd name="connsiteX9" fmla="*/ 0 w 85130"/>
                  <a:gd name="connsiteY9" fmla="*/ 3312 h 85138"/>
                  <a:gd name="connsiteX10" fmla="*/ 0 w 85130"/>
                  <a:gd name="connsiteY10" fmla="*/ 16949 h 85138"/>
                  <a:gd name="connsiteX11" fmla="*/ 2955 w 85130"/>
                  <a:gd name="connsiteY11" fmla="*/ 20434 h 85138"/>
                  <a:gd name="connsiteX12" fmla="*/ 3235 w 85130"/>
                  <a:gd name="connsiteY12" fmla="*/ 20441 h 85138"/>
                  <a:gd name="connsiteX13" fmla="*/ 3386 w 85130"/>
                  <a:gd name="connsiteY13" fmla="*/ 20449 h 85138"/>
                  <a:gd name="connsiteX14" fmla="*/ 3773 w 85130"/>
                  <a:gd name="connsiteY14" fmla="*/ 20479 h 85138"/>
                  <a:gd name="connsiteX15" fmla="*/ 4546 w 85130"/>
                  <a:gd name="connsiteY15" fmla="*/ 20540 h 85138"/>
                  <a:gd name="connsiteX16" fmla="*/ 7621 w 85130"/>
                  <a:gd name="connsiteY16" fmla="*/ 20820 h 85138"/>
                  <a:gd name="connsiteX17" fmla="*/ 13712 w 85130"/>
                  <a:gd name="connsiteY17" fmla="*/ 21828 h 85138"/>
                  <a:gd name="connsiteX18" fmla="*/ 25455 w 85130"/>
                  <a:gd name="connsiteY18" fmla="*/ 25555 h 85138"/>
                  <a:gd name="connsiteX19" fmla="*/ 45803 w 85130"/>
                  <a:gd name="connsiteY19" fmla="*/ 39328 h 85138"/>
                  <a:gd name="connsiteX20" fmla="*/ 59576 w 85130"/>
                  <a:gd name="connsiteY20" fmla="*/ 59676 h 85138"/>
                  <a:gd name="connsiteX21" fmla="*/ 63303 w 85130"/>
                  <a:gd name="connsiteY21" fmla="*/ 71426 h 85138"/>
                  <a:gd name="connsiteX22" fmla="*/ 64311 w 85130"/>
                  <a:gd name="connsiteY22" fmla="*/ 77517 h 85138"/>
                  <a:gd name="connsiteX23" fmla="*/ 64591 w 85130"/>
                  <a:gd name="connsiteY23" fmla="*/ 80593 h 85138"/>
                  <a:gd name="connsiteX24" fmla="*/ 64652 w 85130"/>
                  <a:gd name="connsiteY24" fmla="*/ 81366 h 85138"/>
                  <a:gd name="connsiteX25" fmla="*/ 64682 w 85130"/>
                  <a:gd name="connsiteY25" fmla="*/ 81752 h 85138"/>
                  <a:gd name="connsiteX26" fmla="*/ 64690 w 85130"/>
                  <a:gd name="connsiteY26" fmla="*/ 81904 h 85138"/>
                  <a:gd name="connsiteX27" fmla="*/ 64697 w 85130"/>
                  <a:gd name="connsiteY27" fmla="*/ 82184 h 85138"/>
                  <a:gd name="connsiteX28" fmla="*/ 68182 w 85130"/>
                  <a:gd name="connsiteY28" fmla="*/ 85138 h 85138"/>
                  <a:gd name="connsiteX29" fmla="*/ 81819 w 85130"/>
                  <a:gd name="connsiteY29" fmla="*/ 85138 h 85138"/>
                  <a:gd name="connsiteX30" fmla="*/ 85129 w 85130"/>
                  <a:gd name="connsiteY30" fmla="*/ 81275 h 85138"/>
                  <a:gd name="connsiteX31" fmla="*/ 85122 w 85130"/>
                  <a:gd name="connsiteY31" fmla="*/ 80911 h 85138"/>
                  <a:gd name="connsiteX32" fmla="*/ 85114 w 85130"/>
                  <a:gd name="connsiteY32" fmla="*/ 80714 h 85138"/>
                  <a:gd name="connsiteX33" fmla="*/ 85076 w 85130"/>
                  <a:gd name="connsiteY33" fmla="*/ 80207 h 85138"/>
                  <a:gd name="connsiteX34" fmla="*/ 85000 w 85130"/>
                  <a:gd name="connsiteY34" fmla="*/ 79191 h 85138"/>
                  <a:gd name="connsiteX35" fmla="*/ 84629 w 85130"/>
                  <a:gd name="connsiteY35" fmla="*/ 75146 h 85138"/>
                  <a:gd name="connsiteX36" fmla="*/ 83303 w 85130"/>
                  <a:gd name="connsiteY36" fmla="*/ 67123 h 85138"/>
                  <a:gd name="connsiteX37" fmla="*/ 78379 w 85130"/>
                  <a:gd name="connsiteY37" fmla="*/ 51638 h 85138"/>
                  <a:gd name="connsiteX38" fmla="*/ 60265 w 85130"/>
                  <a:gd name="connsiteY38" fmla="*/ 24866 h 8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5130" h="85138">
                    <a:moveTo>
                      <a:pt x="60265" y="24866"/>
                    </a:moveTo>
                    <a:cubicBezTo>
                      <a:pt x="52606" y="17206"/>
                      <a:pt x="43478" y="11009"/>
                      <a:pt x="33500" y="6752"/>
                    </a:cubicBezTo>
                    <a:cubicBezTo>
                      <a:pt x="28515" y="4623"/>
                      <a:pt x="23318" y="2971"/>
                      <a:pt x="18015" y="1828"/>
                    </a:cubicBezTo>
                    <a:cubicBezTo>
                      <a:pt x="15364" y="1267"/>
                      <a:pt x="12690" y="812"/>
                      <a:pt x="9993" y="502"/>
                    </a:cubicBezTo>
                    <a:cubicBezTo>
                      <a:pt x="8652" y="305"/>
                      <a:pt x="7296" y="237"/>
                      <a:pt x="5947" y="131"/>
                    </a:cubicBezTo>
                    <a:lnTo>
                      <a:pt x="4932" y="55"/>
                    </a:lnTo>
                    <a:lnTo>
                      <a:pt x="4424" y="17"/>
                    </a:lnTo>
                    <a:lnTo>
                      <a:pt x="4227" y="9"/>
                    </a:lnTo>
                    <a:lnTo>
                      <a:pt x="3864" y="2"/>
                    </a:lnTo>
                    <a:cubicBezTo>
                      <a:pt x="1712" y="-59"/>
                      <a:pt x="-15" y="1426"/>
                      <a:pt x="0" y="3312"/>
                    </a:cubicBezTo>
                    <a:lnTo>
                      <a:pt x="0" y="16949"/>
                    </a:lnTo>
                    <a:cubicBezTo>
                      <a:pt x="15" y="18835"/>
                      <a:pt x="1333" y="20396"/>
                      <a:pt x="2955" y="20434"/>
                    </a:cubicBezTo>
                    <a:lnTo>
                      <a:pt x="3235" y="20441"/>
                    </a:lnTo>
                    <a:lnTo>
                      <a:pt x="3386" y="20449"/>
                    </a:lnTo>
                    <a:lnTo>
                      <a:pt x="3773" y="20479"/>
                    </a:lnTo>
                    <a:lnTo>
                      <a:pt x="4546" y="20540"/>
                    </a:lnTo>
                    <a:cubicBezTo>
                      <a:pt x="5576" y="20631"/>
                      <a:pt x="6606" y="20669"/>
                      <a:pt x="7621" y="20820"/>
                    </a:cubicBezTo>
                    <a:cubicBezTo>
                      <a:pt x="9667" y="21047"/>
                      <a:pt x="11697" y="21403"/>
                      <a:pt x="13712" y="21828"/>
                    </a:cubicBezTo>
                    <a:cubicBezTo>
                      <a:pt x="17735" y="22691"/>
                      <a:pt x="21674" y="23941"/>
                      <a:pt x="25455" y="25555"/>
                    </a:cubicBezTo>
                    <a:cubicBezTo>
                      <a:pt x="33023" y="28782"/>
                      <a:pt x="39977" y="33494"/>
                      <a:pt x="45803" y="39328"/>
                    </a:cubicBezTo>
                    <a:cubicBezTo>
                      <a:pt x="51637" y="45161"/>
                      <a:pt x="56349" y="52108"/>
                      <a:pt x="59576" y="59676"/>
                    </a:cubicBezTo>
                    <a:cubicBezTo>
                      <a:pt x="61190" y="63464"/>
                      <a:pt x="62447" y="67396"/>
                      <a:pt x="63303" y="71426"/>
                    </a:cubicBezTo>
                    <a:cubicBezTo>
                      <a:pt x="63728" y="73441"/>
                      <a:pt x="64076" y="75472"/>
                      <a:pt x="64311" y="77517"/>
                    </a:cubicBezTo>
                    <a:cubicBezTo>
                      <a:pt x="64470" y="78532"/>
                      <a:pt x="64508" y="79570"/>
                      <a:pt x="64591" y="80593"/>
                    </a:cubicBezTo>
                    <a:lnTo>
                      <a:pt x="64652" y="81366"/>
                    </a:lnTo>
                    <a:lnTo>
                      <a:pt x="64682" y="81752"/>
                    </a:lnTo>
                    <a:lnTo>
                      <a:pt x="64690" y="81904"/>
                    </a:lnTo>
                    <a:lnTo>
                      <a:pt x="64697" y="82184"/>
                    </a:lnTo>
                    <a:cubicBezTo>
                      <a:pt x="64735" y="83805"/>
                      <a:pt x="66296" y="85116"/>
                      <a:pt x="68182" y="85138"/>
                    </a:cubicBezTo>
                    <a:lnTo>
                      <a:pt x="81819" y="85138"/>
                    </a:lnTo>
                    <a:cubicBezTo>
                      <a:pt x="83705" y="85154"/>
                      <a:pt x="85190" y="83426"/>
                      <a:pt x="85129" y="81275"/>
                    </a:cubicBezTo>
                    <a:lnTo>
                      <a:pt x="85122" y="80911"/>
                    </a:lnTo>
                    <a:lnTo>
                      <a:pt x="85114" y="80714"/>
                    </a:lnTo>
                    <a:lnTo>
                      <a:pt x="85076" y="80207"/>
                    </a:lnTo>
                    <a:lnTo>
                      <a:pt x="85000" y="79191"/>
                    </a:lnTo>
                    <a:cubicBezTo>
                      <a:pt x="84887" y="77843"/>
                      <a:pt x="84826" y="76487"/>
                      <a:pt x="84629" y="75146"/>
                    </a:cubicBezTo>
                    <a:cubicBezTo>
                      <a:pt x="84326" y="72457"/>
                      <a:pt x="83864" y="69775"/>
                      <a:pt x="83303" y="67123"/>
                    </a:cubicBezTo>
                    <a:cubicBezTo>
                      <a:pt x="82167" y="61820"/>
                      <a:pt x="80516" y="56623"/>
                      <a:pt x="78379" y="51638"/>
                    </a:cubicBezTo>
                    <a:cubicBezTo>
                      <a:pt x="74122" y="41653"/>
                      <a:pt x="67925" y="32525"/>
                      <a:pt x="60265" y="24866"/>
                    </a:cubicBezTo>
                    <a:close/>
                  </a:path>
                </a:pathLst>
              </a:custGeom>
              <a:grpFill/>
              <a:ln w="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latin typeface="+mj-lt"/>
                </a:endParaRPr>
              </a:p>
            </p:txBody>
          </p:sp>
        </p:grpSp>
      </p:grpSp>
      <p:grpSp>
        <p:nvGrpSpPr>
          <p:cNvPr id="22" name="Grafik 8">
            <a:extLst>
              <a:ext uri="{FF2B5EF4-FFF2-40B4-BE49-F238E27FC236}">
                <a16:creationId xmlns:a16="http://schemas.microsoft.com/office/drawing/2014/main" id="{8EDDFDB5-6DC8-4AA4-9230-0C70460BBE20}"/>
              </a:ext>
            </a:extLst>
          </p:cNvPr>
          <p:cNvGrpSpPr/>
          <p:nvPr/>
        </p:nvGrpSpPr>
        <p:grpSpPr>
          <a:xfrm>
            <a:off x="296151" y="1230036"/>
            <a:ext cx="292242" cy="293725"/>
            <a:chOff x="2695575" y="4137698"/>
            <a:chExt cx="318385" cy="320001"/>
          </a:xfrm>
          <a:solidFill>
            <a:schemeClr val="tx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E9F77FD-64AE-4F56-AE50-972B23DEC819}"/>
                </a:ext>
              </a:extLst>
            </p:cNvPr>
            <p:cNvSpPr/>
            <p:nvPr/>
          </p:nvSpPr>
          <p:spPr>
            <a:xfrm>
              <a:off x="2695574" y="4137698"/>
              <a:ext cx="318117" cy="320009"/>
            </a:xfrm>
            <a:custGeom>
              <a:avLst/>
              <a:gdLst>
                <a:gd name="connsiteX0" fmla="*/ 181124 w 318117"/>
                <a:gd name="connsiteY0" fmla="*/ 25099 h 320009"/>
                <a:gd name="connsiteX1" fmla="*/ 181124 w 318117"/>
                <a:gd name="connsiteY1" fmla="*/ 52105 h 320009"/>
                <a:gd name="connsiteX2" fmla="*/ 181124 w 318117"/>
                <a:gd name="connsiteY2" fmla="*/ 62206 h 320009"/>
                <a:gd name="connsiteX3" fmla="*/ 185391 w 318117"/>
                <a:gd name="connsiteY3" fmla="*/ 68534 h 320009"/>
                <a:gd name="connsiteX4" fmla="*/ 194756 w 318117"/>
                <a:gd name="connsiteY4" fmla="*/ 72323 h 320009"/>
                <a:gd name="connsiteX5" fmla="*/ 219023 w 318117"/>
                <a:gd name="connsiteY5" fmla="*/ 86699 h 320009"/>
                <a:gd name="connsiteX6" fmla="*/ 226862 w 318117"/>
                <a:gd name="connsiteY6" fmla="*/ 93091 h 320009"/>
                <a:gd name="connsiteX7" fmla="*/ 234466 w 318117"/>
                <a:gd name="connsiteY7" fmla="*/ 93786 h 320009"/>
                <a:gd name="connsiteX8" fmla="*/ 243330 w 318117"/>
                <a:gd name="connsiteY8" fmla="*/ 88913 h 320009"/>
                <a:gd name="connsiteX9" fmla="*/ 267064 w 318117"/>
                <a:gd name="connsiteY9" fmla="*/ 75871 h 320009"/>
                <a:gd name="connsiteX10" fmla="*/ 271452 w 318117"/>
                <a:gd name="connsiteY10" fmla="*/ 77148 h 320009"/>
                <a:gd name="connsiteX11" fmla="*/ 289359 w 318117"/>
                <a:gd name="connsiteY11" fmla="*/ 109722 h 320009"/>
                <a:gd name="connsiteX12" fmla="*/ 288082 w 318117"/>
                <a:gd name="connsiteY12" fmla="*/ 114109 h 320009"/>
                <a:gd name="connsiteX13" fmla="*/ 264357 w 318117"/>
                <a:gd name="connsiteY13" fmla="*/ 127152 h 320009"/>
                <a:gd name="connsiteX14" fmla="*/ 255508 w 318117"/>
                <a:gd name="connsiteY14" fmla="*/ 132017 h 320009"/>
                <a:gd name="connsiteX15" fmla="*/ 252017 w 318117"/>
                <a:gd name="connsiteY15" fmla="*/ 138796 h 320009"/>
                <a:gd name="connsiteX16" fmla="*/ 253197 w 318117"/>
                <a:gd name="connsiteY16" fmla="*/ 148825 h 320009"/>
                <a:gd name="connsiteX17" fmla="*/ 253860 w 318117"/>
                <a:gd name="connsiteY17" fmla="*/ 160001 h 320009"/>
                <a:gd name="connsiteX18" fmla="*/ 253197 w 318117"/>
                <a:gd name="connsiteY18" fmla="*/ 171176 h 320009"/>
                <a:gd name="connsiteX19" fmla="*/ 252017 w 318117"/>
                <a:gd name="connsiteY19" fmla="*/ 181205 h 320009"/>
                <a:gd name="connsiteX20" fmla="*/ 255508 w 318117"/>
                <a:gd name="connsiteY20" fmla="*/ 187984 h 320009"/>
                <a:gd name="connsiteX21" fmla="*/ 264357 w 318117"/>
                <a:gd name="connsiteY21" fmla="*/ 192849 h 320009"/>
                <a:gd name="connsiteX22" fmla="*/ 288082 w 318117"/>
                <a:gd name="connsiteY22" fmla="*/ 205892 h 320009"/>
                <a:gd name="connsiteX23" fmla="*/ 289359 w 318117"/>
                <a:gd name="connsiteY23" fmla="*/ 210279 h 320009"/>
                <a:gd name="connsiteX24" fmla="*/ 271452 w 318117"/>
                <a:gd name="connsiteY24" fmla="*/ 242853 h 320009"/>
                <a:gd name="connsiteX25" fmla="*/ 267064 w 318117"/>
                <a:gd name="connsiteY25" fmla="*/ 244130 h 320009"/>
                <a:gd name="connsiteX26" fmla="*/ 243330 w 318117"/>
                <a:gd name="connsiteY26" fmla="*/ 231088 h 320009"/>
                <a:gd name="connsiteX27" fmla="*/ 234466 w 318117"/>
                <a:gd name="connsiteY27" fmla="*/ 226215 h 320009"/>
                <a:gd name="connsiteX28" fmla="*/ 226862 w 318117"/>
                <a:gd name="connsiteY28" fmla="*/ 226910 h 320009"/>
                <a:gd name="connsiteX29" fmla="*/ 219023 w 318117"/>
                <a:gd name="connsiteY29" fmla="*/ 233302 h 320009"/>
                <a:gd name="connsiteX30" fmla="*/ 194756 w 318117"/>
                <a:gd name="connsiteY30" fmla="*/ 247678 h 320009"/>
                <a:gd name="connsiteX31" fmla="*/ 185391 w 318117"/>
                <a:gd name="connsiteY31" fmla="*/ 251467 h 320009"/>
                <a:gd name="connsiteX32" fmla="*/ 181124 w 318117"/>
                <a:gd name="connsiteY32" fmla="*/ 257795 h 320009"/>
                <a:gd name="connsiteX33" fmla="*/ 181124 w 318117"/>
                <a:gd name="connsiteY33" fmla="*/ 267896 h 320009"/>
                <a:gd name="connsiteX34" fmla="*/ 181124 w 318117"/>
                <a:gd name="connsiteY34" fmla="*/ 294950 h 320009"/>
                <a:gd name="connsiteX35" fmla="*/ 177892 w 318117"/>
                <a:gd name="connsiteY35" fmla="*/ 298183 h 320009"/>
                <a:gd name="connsiteX36" fmla="*/ 140720 w 318117"/>
                <a:gd name="connsiteY36" fmla="*/ 298183 h 320009"/>
                <a:gd name="connsiteX37" fmla="*/ 137488 w 318117"/>
                <a:gd name="connsiteY37" fmla="*/ 294950 h 320009"/>
                <a:gd name="connsiteX38" fmla="*/ 137488 w 318117"/>
                <a:gd name="connsiteY38" fmla="*/ 267896 h 320009"/>
                <a:gd name="connsiteX39" fmla="*/ 137488 w 318117"/>
                <a:gd name="connsiteY39" fmla="*/ 257795 h 320009"/>
                <a:gd name="connsiteX40" fmla="*/ 133221 w 318117"/>
                <a:gd name="connsiteY40" fmla="*/ 251467 h 320009"/>
                <a:gd name="connsiteX41" fmla="*/ 123855 w 318117"/>
                <a:gd name="connsiteY41" fmla="*/ 247678 h 320009"/>
                <a:gd name="connsiteX42" fmla="*/ 99588 w 318117"/>
                <a:gd name="connsiteY42" fmla="*/ 233302 h 320009"/>
                <a:gd name="connsiteX43" fmla="*/ 91750 w 318117"/>
                <a:gd name="connsiteY43" fmla="*/ 226910 h 320009"/>
                <a:gd name="connsiteX44" fmla="*/ 84146 w 318117"/>
                <a:gd name="connsiteY44" fmla="*/ 226215 h 320009"/>
                <a:gd name="connsiteX45" fmla="*/ 75281 w 318117"/>
                <a:gd name="connsiteY45" fmla="*/ 231088 h 320009"/>
                <a:gd name="connsiteX46" fmla="*/ 51556 w 318117"/>
                <a:gd name="connsiteY46" fmla="*/ 244130 h 320009"/>
                <a:gd name="connsiteX47" fmla="*/ 47168 w 318117"/>
                <a:gd name="connsiteY47" fmla="*/ 242853 h 320009"/>
                <a:gd name="connsiteX48" fmla="*/ 29261 w 318117"/>
                <a:gd name="connsiteY48" fmla="*/ 210279 h 320009"/>
                <a:gd name="connsiteX49" fmla="*/ 30538 w 318117"/>
                <a:gd name="connsiteY49" fmla="*/ 205892 h 320009"/>
                <a:gd name="connsiteX50" fmla="*/ 54263 w 318117"/>
                <a:gd name="connsiteY50" fmla="*/ 192849 h 320009"/>
                <a:gd name="connsiteX51" fmla="*/ 63112 w 318117"/>
                <a:gd name="connsiteY51" fmla="*/ 187984 h 320009"/>
                <a:gd name="connsiteX52" fmla="*/ 66602 w 318117"/>
                <a:gd name="connsiteY52" fmla="*/ 181205 h 320009"/>
                <a:gd name="connsiteX53" fmla="*/ 65423 w 318117"/>
                <a:gd name="connsiteY53" fmla="*/ 171176 h 320009"/>
                <a:gd name="connsiteX54" fmla="*/ 64760 w 318117"/>
                <a:gd name="connsiteY54" fmla="*/ 159992 h 320009"/>
                <a:gd name="connsiteX55" fmla="*/ 65423 w 318117"/>
                <a:gd name="connsiteY55" fmla="*/ 148817 h 320009"/>
                <a:gd name="connsiteX56" fmla="*/ 66602 w 318117"/>
                <a:gd name="connsiteY56" fmla="*/ 138788 h 320009"/>
                <a:gd name="connsiteX57" fmla="*/ 63112 w 318117"/>
                <a:gd name="connsiteY57" fmla="*/ 132009 h 320009"/>
                <a:gd name="connsiteX58" fmla="*/ 54263 w 318117"/>
                <a:gd name="connsiteY58" fmla="*/ 127144 h 320009"/>
                <a:gd name="connsiteX59" fmla="*/ 30853 w 318117"/>
                <a:gd name="connsiteY59" fmla="*/ 114271 h 320009"/>
                <a:gd name="connsiteX60" fmla="*/ 29439 w 318117"/>
                <a:gd name="connsiteY60" fmla="*/ 109390 h 320009"/>
                <a:gd name="connsiteX61" fmla="*/ 46998 w 318117"/>
                <a:gd name="connsiteY61" fmla="*/ 77447 h 320009"/>
                <a:gd name="connsiteX62" fmla="*/ 51879 w 318117"/>
                <a:gd name="connsiteY62" fmla="*/ 76033 h 320009"/>
                <a:gd name="connsiteX63" fmla="*/ 75289 w 318117"/>
                <a:gd name="connsiteY63" fmla="*/ 88905 h 320009"/>
                <a:gd name="connsiteX64" fmla="*/ 84154 w 318117"/>
                <a:gd name="connsiteY64" fmla="*/ 93778 h 320009"/>
                <a:gd name="connsiteX65" fmla="*/ 91758 w 318117"/>
                <a:gd name="connsiteY65" fmla="*/ 93083 h 320009"/>
                <a:gd name="connsiteX66" fmla="*/ 99597 w 318117"/>
                <a:gd name="connsiteY66" fmla="*/ 86691 h 320009"/>
                <a:gd name="connsiteX67" fmla="*/ 123863 w 318117"/>
                <a:gd name="connsiteY67" fmla="*/ 72315 h 320009"/>
                <a:gd name="connsiteX68" fmla="*/ 133229 w 318117"/>
                <a:gd name="connsiteY68" fmla="*/ 68525 h 320009"/>
                <a:gd name="connsiteX69" fmla="*/ 137496 w 318117"/>
                <a:gd name="connsiteY69" fmla="*/ 62198 h 320009"/>
                <a:gd name="connsiteX70" fmla="*/ 137496 w 318117"/>
                <a:gd name="connsiteY70" fmla="*/ 52097 h 320009"/>
                <a:gd name="connsiteX71" fmla="*/ 137496 w 318117"/>
                <a:gd name="connsiteY71" fmla="*/ 25051 h 320009"/>
                <a:gd name="connsiteX72" fmla="*/ 140728 w 318117"/>
                <a:gd name="connsiteY72" fmla="*/ 21818 h 320009"/>
                <a:gd name="connsiteX73" fmla="*/ 177851 w 318117"/>
                <a:gd name="connsiteY73" fmla="*/ 21818 h 320009"/>
                <a:gd name="connsiteX74" fmla="*/ 181124 w 318117"/>
                <a:gd name="connsiteY74" fmla="*/ 25099 h 320009"/>
                <a:gd name="connsiteX75" fmla="*/ 196090 w 318117"/>
                <a:gd name="connsiteY75" fmla="*/ 0 h 320009"/>
                <a:gd name="connsiteX76" fmla="*/ 122498 w 318117"/>
                <a:gd name="connsiteY76" fmla="*/ 0 h 320009"/>
                <a:gd name="connsiteX77" fmla="*/ 115669 w 318117"/>
                <a:gd name="connsiteY77" fmla="*/ 6828 h 320009"/>
                <a:gd name="connsiteX78" fmla="*/ 115669 w 318117"/>
                <a:gd name="connsiteY78" fmla="*/ 47604 h 320009"/>
                <a:gd name="connsiteX79" fmla="*/ 111605 w 318117"/>
                <a:gd name="connsiteY79" fmla="*/ 53843 h 320009"/>
                <a:gd name="connsiteX80" fmla="*/ 89277 w 318117"/>
                <a:gd name="connsiteY80" fmla="*/ 67071 h 320009"/>
                <a:gd name="connsiteX81" fmla="*/ 81843 w 318117"/>
                <a:gd name="connsiteY81" fmla="*/ 67637 h 320009"/>
                <a:gd name="connsiteX82" fmla="*/ 46101 w 318117"/>
                <a:gd name="connsiteY82" fmla="*/ 47968 h 320009"/>
                <a:gd name="connsiteX83" fmla="*/ 36833 w 318117"/>
                <a:gd name="connsiteY83" fmla="*/ 50659 h 320009"/>
                <a:gd name="connsiteX84" fmla="*/ 1366 w 318117"/>
                <a:gd name="connsiteY84" fmla="*/ 115176 h 320009"/>
                <a:gd name="connsiteX85" fmla="*/ 4057 w 318117"/>
                <a:gd name="connsiteY85" fmla="*/ 124445 h 320009"/>
                <a:gd name="connsiteX86" fmla="*/ 39806 w 318117"/>
                <a:gd name="connsiteY86" fmla="*/ 144097 h 320009"/>
                <a:gd name="connsiteX87" fmla="*/ 43313 w 318117"/>
                <a:gd name="connsiteY87" fmla="*/ 150683 h 320009"/>
                <a:gd name="connsiteX88" fmla="*/ 42942 w 318117"/>
                <a:gd name="connsiteY88" fmla="*/ 159992 h 320009"/>
                <a:gd name="connsiteX89" fmla="*/ 43313 w 318117"/>
                <a:gd name="connsiteY89" fmla="*/ 169302 h 320009"/>
                <a:gd name="connsiteX90" fmla="*/ 39806 w 318117"/>
                <a:gd name="connsiteY90" fmla="*/ 175887 h 320009"/>
                <a:gd name="connsiteX91" fmla="*/ 2885 w 318117"/>
                <a:gd name="connsiteY91" fmla="*/ 196195 h 320009"/>
                <a:gd name="connsiteX92" fmla="*/ 808 w 318117"/>
                <a:gd name="connsiteY92" fmla="*/ 203807 h 320009"/>
                <a:gd name="connsiteX93" fmla="*/ 36833 w 318117"/>
                <a:gd name="connsiteY93" fmla="*/ 269334 h 320009"/>
                <a:gd name="connsiteX94" fmla="*/ 46101 w 318117"/>
                <a:gd name="connsiteY94" fmla="*/ 272025 h 320009"/>
                <a:gd name="connsiteX95" fmla="*/ 81851 w 318117"/>
                <a:gd name="connsiteY95" fmla="*/ 252373 h 320009"/>
                <a:gd name="connsiteX96" fmla="*/ 89285 w 318117"/>
                <a:gd name="connsiteY96" fmla="*/ 252938 h 320009"/>
                <a:gd name="connsiteX97" fmla="*/ 111613 w 318117"/>
                <a:gd name="connsiteY97" fmla="*/ 266167 h 320009"/>
                <a:gd name="connsiteX98" fmla="*/ 115677 w 318117"/>
                <a:gd name="connsiteY98" fmla="*/ 272405 h 320009"/>
                <a:gd name="connsiteX99" fmla="*/ 115677 w 318117"/>
                <a:gd name="connsiteY99" fmla="*/ 313181 h 320009"/>
                <a:gd name="connsiteX100" fmla="*/ 122506 w 318117"/>
                <a:gd name="connsiteY100" fmla="*/ 320009 h 320009"/>
                <a:gd name="connsiteX101" fmla="*/ 196130 w 318117"/>
                <a:gd name="connsiteY101" fmla="*/ 320009 h 320009"/>
                <a:gd name="connsiteX102" fmla="*/ 202959 w 318117"/>
                <a:gd name="connsiteY102" fmla="*/ 313181 h 320009"/>
                <a:gd name="connsiteX103" fmla="*/ 202959 w 318117"/>
                <a:gd name="connsiteY103" fmla="*/ 272405 h 320009"/>
                <a:gd name="connsiteX104" fmla="*/ 207023 w 318117"/>
                <a:gd name="connsiteY104" fmla="*/ 266167 h 320009"/>
                <a:gd name="connsiteX105" fmla="*/ 229351 w 318117"/>
                <a:gd name="connsiteY105" fmla="*/ 252938 h 320009"/>
                <a:gd name="connsiteX106" fmla="*/ 236785 w 318117"/>
                <a:gd name="connsiteY106" fmla="*/ 252381 h 320009"/>
                <a:gd name="connsiteX107" fmla="*/ 272535 w 318117"/>
                <a:gd name="connsiteY107" fmla="*/ 272033 h 320009"/>
                <a:gd name="connsiteX108" fmla="*/ 281803 w 318117"/>
                <a:gd name="connsiteY108" fmla="*/ 269342 h 320009"/>
                <a:gd name="connsiteX109" fmla="*/ 317270 w 318117"/>
                <a:gd name="connsiteY109" fmla="*/ 204825 h 320009"/>
                <a:gd name="connsiteX110" fmla="*/ 314579 w 318117"/>
                <a:gd name="connsiteY110" fmla="*/ 195556 h 320009"/>
                <a:gd name="connsiteX111" fmla="*/ 278829 w 318117"/>
                <a:gd name="connsiteY111" fmla="*/ 175904 h 320009"/>
                <a:gd name="connsiteX112" fmla="*/ 275322 w 318117"/>
                <a:gd name="connsiteY112" fmla="*/ 169318 h 320009"/>
                <a:gd name="connsiteX113" fmla="*/ 275694 w 318117"/>
                <a:gd name="connsiteY113" fmla="*/ 160009 h 320009"/>
                <a:gd name="connsiteX114" fmla="*/ 275322 w 318117"/>
                <a:gd name="connsiteY114" fmla="*/ 150699 h 320009"/>
                <a:gd name="connsiteX115" fmla="*/ 278829 w 318117"/>
                <a:gd name="connsiteY115" fmla="*/ 144114 h 320009"/>
                <a:gd name="connsiteX116" fmla="*/ 314579 w 318117"/>
                <a:gd name="connsiteY116" fmla="*/ 124461 h 320009"/>
                <a:gd name="connsiteX117" fmla="*/ 317270 w 318117"/>
                <a:gd name="connsiteY117" fmla="*/ 115192 h 320009"/>
                <a:gd name="connsiteX118" fmla="*/ 281787 w 318117"/>
                <a:gd name="connsiteY118" fmla="*/ 50667 h 320009"/>
                <a:gd name="connsiteX119" fmla="*/ 272518 w 318117"/>
                <a:gd name="connsiteY119" fmla="*/ 47976 h 320009"/>
                <a:gd name="connsiteX120" fmla="*/ 236769 w 318117"/>
                <a:gd name="connsiteY120" fmla="*/ 67629 h 320009"/>
                <a:gd name="connsiteX121" fmla="*/ 229334 w 318117"/>
                <a:gd name="connsiteY121" fmla="*/ 67063 h 320009"/>
                <a:gd name="connsiteX122" fmla="*/ 207007 w 318117"/>
                <a:gd name="connsiteY122" fmla="*/ 53835 h 320009"/>
                <a:gd name="connsiteX123" fmla="*/ 202942 w 318117"/>
                <a:gd name="connsiteY123" fmla="*/ 47596 h 320009"/>
                <a:gd name="connsiteX124" fmla="*/ 202942 w 318117"/>
                <a:gd name="connsiteY124" fmla="*/ 6780 h 320009"/>
                <a:gd name="connsiteX125" fmla="*/ 196090 w 318117"/>
                <a:gd name="connsiteY125" fmla="*/ 0 h 32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18117" h="320009">
                  <a:moveTo>
                    <a:pt x="181124" y="25099"/>
                  </a:moveTo>
                  <a:cubicBezTo>
                    <a:pt x="181124" y="28372"/>
                    <a:pt x="181124" y="52105"/>
                    <a:pt x="181124" y="52105"/>
                  </a:cubicBezTo>
                  <a:lnTo>
                    <a:pt x="181124" y="62206"/>
                  </a:lnTo>
                  <a:cubicBezTo>
                    <a:pt x="181124" y="64986"/>
                    <a:pt x="182813" y="67491"/>
                    <a:pt x="185391" y="68534"/>
                  </a:cubicBezTo>
                  <a:lnTo>
                    <a:pt x="194756" y="72323"/>
                  </a:lnTo>
                  <a:cubicBezTo>
                    <a:pt x="203508" y="75871"/>
                    <a:pt x="211678" y="80703"/>
                    <a:pt x="219023" y="86699"/>
                  </a:cubicBezTo>
                  <a:lnTo>
                    <a:pt x="226862" y="93091"/>
                  </a:lnTo>
                  <a:cubicBezTo>
                    <a:pt x="229019" y="94853"/>
                    <a:pt x="232025" y="95128"/>
                    <a:pt x="234466" y="93786"/>
                  </a:cubicBezTo>
                  <a:lnTo>
                    <a:pt x="243330" y="88913"/>
                  </a:lnTo>
                  <a:lnTo>
                    <a:pt x="267064" y="75871"/>
                  </a:lnTo>
                  <a:cubicBezTo>
                    <a:pt x="268631" y="75014"/>
                    <a:pt x="270595" y="75580"/>
                    <a:pt x="271452" y="77148"/>
                  </a:cubicBezTo>
                  <a:lnTo>
                    <a:pt x="289359" y="109722"/>
                  </a:lnTo>
                  <a:cubicBezTo>
                    <a:pt x="290215" y="111289"/>
                    <a:pt x="289650" y="113253"/>
                    <a:pt x="288082" y="114109"/>
                  </a:cubicBezTo>
                  <a:lnTo>
                    <a:pt x="264357" y="127152"/>
                  </a:lnTo>
                  <a:lnTo>
                    <a:pt x="255508" y="132017"/>
                  </a:lnTo>
                  <a:cubicBezTo>
                    <a:pt x="253076" y="133358"/>
                    <a:pt x="251694" y="136033"/>
                    <a:pt x="252017" y="138796"/>
                  </a:cubicBezTo>
                  <a:lnTo>
                    <a:pt x="253197" y="148825"/>
                  </a:lnTo>
                  <a:cubicBezTo>
                    <a:pt x="253633" y="152550"/>
                    <a:pt x="253860" y="156316"/>
                    <a:pt x="253860" y="160001"/>
                  </a:cubicBezTo>
                  <a:cubicBezTo>
                    <a:pt x="253860" y="163685"/>
                    <a:pt x="253633" y="167451"/>
                    <a:pt x="253197" y="171176"/>
                  </a:cubicBezTo>
                  <a:lnTo>
                    <a:pt x="252017" y="181205"/>
                  </a:lnTo>
                  <a:cubicBezTo>
                    <a:pt x="251694" y="183968"/>
                    <a:pt x="253076" y="186643"/>
                    <a:pt x="255508" y="187984"/>
                  </a:cubicBezTo>
                  <a:lnTo>
                    <a:pt x="264357" y="192849"/>
                  </a:lnTo>
                  <a:lnTo>
                    <a:pt x="288082" y="205892"/>
                  </a:lnTo>
                  <a:cubicBezTo>
                    <a:pt x="289650" y="206748"/>
                    <a:pt x="290215" y="208720"/>
                    <a:pt x="289359" y="210279"/>
                  </a:cubicBezTo>
                  <a:lnTo>
                    <a:pt x="271452" y="242853"/>
                  </a:lnTo>
                  <a:cubicBezTo>
                    <a:pt x="270595" y="244421"/>
                    <a:pt x="268623" y="244987"/>
                    <a:pt x="267064" y="244130"/>
                  </a:cubicBezTo>
                  <a:lnTo>
                    <a:pt x="243330" y="231088"/>
                  </a:lnTo>
                  <a:lnTo>
                    <a:pt x="234466" y="226215"/>
                  </a:lnTo>
                  <a:cubicBezTo>
                    <a:pt x="232025" y="224873"/>
                    <a:pt x="229019" y="225148"/>
                    <a:pt x="226862" y="226910"/>
                  </a:cubicBezTo>
                  <a:lnTo>
                    <a:pt x="219023" y="233302"/>
                  </a:lnTo>
                  <a:cubicBezTo>
                    <a:pt x="211678" y="239298"/>
                    <a:pt x="203508" y="244130"/>
                    <a:pt x="194756" y="247678"/>
                  </a:cubicBezTo>
                  <a:lnTo>
                    <a:pt x="185391" y="251467"/>
                  </a:lnTo>
                  <a:cubicBezTo>
                    <a:pt x="182813" y="252510"/>
                    <a:pt x="181124" y="255015"/>
                    <a:pt x="181124" y="257795"/>
                  </a:cubicBezTo>
                  <a:lnTo>
                    <a:pt x="181124" y="267896"/>
                  </a:lnTo>
                  <a:lnTo>
                    <a:pt x="181124" y="294950"/>
                  </a:lnTo>
                  <a:cubicBezTo>
                    <a:pt x="181124" y="296736"/>
                    <a:pt x="179678" y="298183"/>
                    <a:pt x="177892" y="298183"/>
                  </a:cubicBezTo>
                  <a:lnTo>
                    <a:pt x="140720" y="298183"/>
                  </a:lnTo>
                  <a:cubicBezTo>
                    <a:pt x="138934" y="298183"/>
                    <a:pt x="137488" y="296736"/>
                    <a:pt x="137488" y="294950"/>
                  </a:cubicBezTo>
                  <a:lnTo>
                    <a:pt x="137488" y="267896"/>
                  </a:lnTo>
                  <a:lnTo>
                    <a:pt x="137488" y="257795"/>
                  </a:lnTo>
                  <a:cubicBezTo>
                    <a:pt x="137488" y="255015"/>
                    <a:pt x="135799" y="252510"/>
                    <a:pt x="133221" y="251467"/>
                  </a:cubicBezTo>
                  <a:lnTo>
                    <a:pt x="123855" y="247678"/>
                  </a:lnTo>
                  <a:cubicBezTo>
                    <a:pt x="115104" y="244130"/>
                    <a:pt x="106934" y="239298"/>
                    <a:pt x="99588" y="233302"/>
                  </a:cubicBezTo>
                  <a:lnTo>
                    <a:pt x="91750" y="226910"/>
                  </a:lnTo>
                  <a:cubicBezTo>
                    <a:pt x="89592" y="225148"/>
                    <a:pt x="86586" y="224873"/>
                    <a:pt x="84146" y="226215"/>
                  </a:cubicBezTo>
                  <a:lnTo>
                    <a:pt x="75281" y="231088"/>
                  </a:lnTo>
                  <a:lnTo>
                    <a:pt x="51556" y="244130"/>
                  </a:lnTo>
                  <a:cubicBezTo>
                    <a:pt x="49988" y="244987"/>
                    <a:pt x="48025" y="244421"/>
                    <a:pt x="47168" y="242853"/>
                  </a:cubicBezTo>
                  <a:lnTo>
                    <a:pt x="29261" y="210279"/>
                  </a:lnTo>
                  <a:cubicBezTo>
                    <a:pt x="28404" y="208712"/>
                    <a:pt x="28970" y="206748"/>
                    <a:pt x="30538" y="205892"/>
                  </a:cubicBezTo>
                  <a:lnTo>
                    <a:pt x="54263" y="192849"/>
                  </a:lnTo>
                  <a:lnTo>
                    <a:pt x="63112" y="187984"/>
                  </a:lnTo>
                  <a:cubicBezTo>
                    <a:pt x="65544" y="186643"/>
                    <a:pt x="66926" y="183968"/>
                    <a:pt x="66602" y="181205"/>
                  </a:cubicBezTo>
                  <a:lnTo>
                    <a:pt x="65423" y="171176"/>
                  </a:lnTo>
                  <a:cubicBezTo>
                    <a:pt x="64986" y="167443"/>
                    <a:pt x="64760" y="163685"/>
                    <a:pt x="64760" y="159992"/>
                  </a:cubicBezTo>
                  <a:cubicBezTo>
                    <a:pt x="64760" y="156299"/>
                    <a:pt x="64986" y="152542"/>
                    <a:pt x="65423" y="148817"/>
                  </a:cubicBezTo>
                  <a:lnTo>
                    <a:pt x="66602" y="138788"/>
                  </a:lnTo>
                  <a:cubicBezTo>
                    <a:pt x="66926" y="136033"/>
                    <a:pt x="65544" y="133350"/>
                    <a:pt x="63112" y="132009"/>
                  </a:cubicBezTo>
                  <a:lnTo>
                    <a:pt x="54263" y="127144"/>
                  </a:lnTo>
                  <a:lnTo>
                    <a:pt x="30853" y="114271"/>
                  </a:lnTo>
                  <a:cubicBezTo>
                    <a:pt x="29115" y="113318"/>
                    <a:pt x="28477" y="111128"/>
                    <a:pt x="29439" y="109390"/>
                  </a:cubicBezTo>
                  <a:lnTo>
                    <a:pt x="46998" y="77447"/>
                  </a:lnTo>
                  <a:cubicBezTo>
                    <a:pt x="47952" y="75709"/>
                    <a:pt x="50142" y="75071"/>
                    <a:pt x="51879" y="76033"/>
                  </a:cubicBezTo>
                  <a:lnTo>
                    <a:pt x="75289" y="88905"/>
                  </a:lnTo>
                  <a:lnTo>
                    <a:pt x="84154" y="93778"/>
                  </a:lnTo>
                  <a:cubicBezTo>
                    <a:pt x="86594" y="95119"/>
                    <a:pt x="89601" y="94845"/>
                    <a:pt x="91758" y="93083"/>
                  </a:cubicBezTo>
                  <a:lnTo>
                    <a:pt x="99597" y="86691"/>
                  </a:lnTo>
                  <a:cubicBezTo>
                    <a:pt x="106942" y="80695"/>
                    <a:pt x="115112" y="75863"/>
                    <a:pt x="123863" y="72315"/>
                  </a:cubicBezTo>
                  <a:lnTo>
                    <a:pt x="133229" y="68525"/>
                  </a:lnTo>
                  <a:cubicBezTo>
                    <a:pt x="135807" y="67483"/>
                    <a:pt x="137496" y="64978"/>
                    <a:pt x="137496" y="62198"/>
                  </a:cubicBezTo>
                  <a:lnTo>
                    <a:pt x="137496" y="52097"/>
                  </a:lnTo>
                  <a:lnTo>
                    <a:pt x="137496" y="25051"/>
                  </a:lnTo>
                  <a:cubicBezTo>
                    <a:pt x="137496" y="23265"/>
                    <a:pt x="138942" y="21818"/>
                    <a:pt x="140728" y="21818"/>
                  </a:cubicBezTo>
                  <a:lnTo>
                    <a:pt x="177851" y="21818"/>
                  </a:lnTo>
                  <a:cubicBezTo>
                    <a:pt x="177843" y="21818"/>
                    <a:pt x="181124" y="21834"/>
                    <a:pt x="181124" y="25099"/>
                  </a:cubicBezTo>
                  <a:close/>
                  <a:moveTo>
                    <a:pt x="196090" y="0"/>
                  </a:moveTo>
                  <a:lnTo>
                    <a:pt x="122498" y="0"/>
                  </a:lnTo>
                  <a:cubicBezTo>
                    <a:pt x="118724" y="0"/>
                    <a:pt x="115669" y="3055"/>
                    <a:pt x="115669" y="6828"/>
                  </a:cubicBezTo>
                  <a:lnTo>
                    <a:pt x="115669" y="47604"/>
                  </a:lnTo>
                  <a:cubicBezTo>
                    <a:pt x="115669" y="50303"/>
                    <a:pt x="114069" y="52736"/>
                    <a:pt x="111605" y="53843"/>
                  </a:cubicBezTo>
                  <a:cubicBezTo>
                    <a:pt x="103645" y="57422"/>
                    <a:pt x="96162" y="61867"/>
                    <a:pt x="89277" y="67071"/>
                  </a:cubicBezTo>
                  <a:cubicBezTo>
                    <a:pt x="87120" y="68703"/>
                    <a:pt x="84219" y="68938"/>
                    <a:pt x="81843" y="67637"/>
                  </a:cubicBezTo>
                  <a:lnTo>
                    <a:pt x="46101" y="47968"/>
                  </a:lnTo>
                  <a:cubicBezTo>
                    <a:pt x="42796" y="46150"/>
                    <a:pt x="38651" y="47354"/>
                    <a:pt x="36833" y="50659"/>
                  </a:cubicBezTo>
                  <a:lnTo>
                    <a:pt x="1366" y="115176"/>
                  </a:lnTo>
                  <a:cubicBezTo>
                    <a:pt x="-452" y="118481"/>
                    <a:pt x="752" y="122627"/>
                    <a:pt x="4057" y="124445"/>
                  </a:cubicBezTo>
                  <a:lnTo>
                    <a:pt x="39806" y="144097"/>
                  </a:lnTo>
                  <a:cubicBezTo>
                    <a:pt x="42182" y="145398"/>
                    <a:pt x="43532" y="147984"/>
                    <a:pt x="43313" y="150683"/>
                  </a:cubicBezTo>
                  <a:cubicBezTo>
                    <a:pt x="43071" y="153754"/>
                    <a:pt x="42942" y="156857"/>
                    <a:pt x="42942" y="159992"/>
                  </a:cubicBezTo>
                  <a:cubicBezTo>
                    <a:pt x="42942" y="163128"/>
                    <a:pt x="43071" y="166231"/>
                    <a:pt x="43313" y="169302"/>
                  </a:cubicBezTo>
                  <a:cubicBezTo>
                    <a:pt x="43532" y="172001"/>
                    <a:pt x="42174" y="174578"/>
                    <a:pt x="39806" y="175887"/>
                  </a:cubicBezTo>
                  <a:lnTo>
                    <a:pt x="2885" y="196195"/>
                  </a:lnTo>
                  <a:cubicBezTo>
                    <a:pt x="-864" y="198134"/>
                    <a:pt x="-250" y="201883"/>
                    <a:pt x="808" y="203807"/>
                  </a:cubicBezTo>
                  <a:lnTo>
                    <a:pt x="36833" y="269334"/>
                  </a:lnTo>
                  <a:cubicBezTo>
                    <a:pt x="38651" y="272639"/>
                    <a:pt x="42796" y="273843"/>
                    <a:pt x="46101" y="272025"/>
                  </a:cubicBezTo>
                  <a:lnTo>
                    <a:pt x="81851" y="252373"/>
                  </a:lnTo>
                  <a:cubicBezTo>
                    <a:pt x="84219" y="251072"/>
                    <a:pt x="87120" y="251306"/>
                    <a:pt x="89285" y="252938"/>
                  </a:cubicBezTo>
                  <a:cubicBezTo>
                    <a:pt x="96170" y="258134"/>
                    <a:pt x="103653" y="262579"/>
                    <a:pt x="111613" y="266167"/>
                  </a:cubicBezTo>
                  <a:cubicBezTo>
                    <a:pt x="114077" y="267274"/>
                    <a:pt x="115677" y="269706"/>
                    <a:pt x="115677" y="272405"/>
                  </a:cubicBezTo>
                  <a:lnTo>
                    <a:pt x="115677" y="313181"/>
                  </a:lnTo>
                  <a:cubicBezTo>
                    <a:pt x="115677" y="316955"/>
                    <a:pt x="118732" y="320009"/>
                    <a:pt x="122506" y="320009"/>
                  </a:cubicBezTo>
                  <a:lnTo>
                    <a:pt x="196130" y="320009"/>
                  </a:lnTo>
                  <a:cubicBezTo>
                    <a:pt x="199904" y="320009"/>
                    <a:pt x="202959" y="316955"/>
                    <a:pt x="202959" y="313181"/>
                  </a:cubicBezTo>
                  <a:lnTo>
                    <a:pt x="202959" y="272405"/>
                  </a:lnTo>
                  <a:cubicBezTo>
                    <a:pt x="202959" y="269706"/>
                    <a:pt x="204559" y="267274"/>
                    <a:pt x="207023" y="266167"/>
                  </a:cubicBezTo>
                  <a:cubicBezTo>
                    <a:pt x="214983" y="262587"/>
                    <a:pt x="222466" y="258142"/>
                    <a:pt x="229351" y="252938"/>
                  </a:cubicBezTo>
                  <a:cubicBezTo>
                    <a:pt x="231508" y="251306"/>
                    <a:pt x="234409" y="251072"/>
                    <a:pt x="236785" y="252381"/>
                  </a:cubicBezTo>
                  <a:lnTo>
                    <a:pt x="272535" y="272033"/>
                  </a:lnTo>
                  <a:cubicBezTo>
                    <a:pt x="275840" y="273851"/>
                    <a:pt x="279985" y="272647"/>
                    <a:pt x="281803" y="269342"/>
                  </a:cubicBezTo>
                  <a:lnTo>
                    <a:pt x="317270" y="204825"/>
                  </a:lnTo>
                  <a:cubicBezTo>
                    <a:pt x="319088" y="201520"/>
                    <a:pt x="317884" y="197374"/>
                    <a:pt x="314579" y="195556"/>
                  </a:cubicBezTo>
                  <a:lnTo>
                    <a:pt x="278829" y="175904"/>
                  </a:lnTo>
                  <a:cubicBezTo>
                    <a:pt x="276454" y="174603"/>
                    <a:pt x="275104" y="172017"/>
                    <a:pt x="275322" y="169318"/>
                  </a:cubicBezTo>
                  <a:cubicBezTo>
                    <a:pt x="275565" y="166247"/>
                    <a:pt x="275694" y="163144"/>
                    <a:pt x="275694" y="160009"/>
                  </a:cubicBezTo>
                  <a:cubicBezTo>
                    <a:pt x="275694" y="156873"/>
                    <a:pt x="275565" y="153770"/>
                    <a:pt x="275322" y="150699"/>
                  </a:cubicBezTo>
                  <a:cubicBezTo>
                    <a:pt x="275104" y="148000"/>
                    <a:pt x="276462" y="145423"/>
                    <a:pt x="278829" y="144114"/>
                  </a:cubicBezTo>
                  <a:lnTo>
                    <a:pt x="314579" y="124461"/>
                  </a:lnTo>
                  <a:cubicBezTo>
                    <a:pt x="317884" y="122643"/>
                    <a:pt x="319088" y="118497"/>
                    <a:pt x="317270" y="115192"/>
                  </a:cubicBezTo>
                  <a:lnTo>
                    <a:pt x="281787" y="50667"/>
                  </a:lnTo>
                  <a:cubicBezTo>
                    <a:pt x="279969" y="47362"/>
                    <a:pt x="275823" y="46158"/>
                    <a:pt x="272518" y="47976"/>
                  </a:cubicBezTo>
                  <a:lnTo>
                    <a:pt x="236769" y="67629"/>
                  </a:lnTo>
                  <a:cubicBezTo>
                    <a:pt x="234401" y="68930"/>
                    <a:pt x="231500" y="68695"/>
                    <a:pt x="229334" y="67063"/>
                  </a:cubicBezTo>
                  <a:cubicBezTo>
                    <a:pt x="222449" y="61867"/>
                    <a:pt x="214967" y="57422"/>
                    <a:pt x="207007" y="53835"/>
                  </a:cubicBezTo>
                  <a:cubicBezTo>
                    <a:pt x="204542" y="52727"/>
                    <a:pt x="202942" y="50295"/>
                    <a:pt x="202942" y="47596"/>
                  </a:cubicBezTo>
                  <a:cubicBezTo>
                    <a:pt x="202942" y="47596"/>
                    <a:pt x="202942" y="13455"/>
                    <a:pt x="202942" y="6780"/>
                  </a:cubicBezTo>
                  <a:cubicBezTo>
                    <a:pt x="202942" y="105"/>
                    <a:pt x="196090" y="0"/>
                    <a:pt x="196090" y="0"/>
                  </a:cubicBezTo>
                  <a:close/>
                </a:path>
              </a:pathLst>
            </a:custGeom>
            <a:grpFill/>
            <a:ln w="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1649647-C5B2-4C1F-B6E8-C57F5EC51BC0}"/>
                </a:ext>
              </a:extLst>
            </p:cNvPr>
            <p:cNvSpPr/>
            <p:nvPr/>
          </p:nvSpPr>
          <p:spPr>
            <a:xfrm>
              <a:off x="2792803" y="4235880"/>
              <a:ext cx="123636" cy="123636"/>
            </a:xfrm>
            <a:custGeom>
              <a:avLst/>
              <a:gdLst>
                <a:gd name="connsiteX0" fmla="*/ 61818 w 123636"/>
                <a:gd name="connsiteY0" fmla="*/ 123637 h 123636"/>
                <a:gd name="connsiteX1" fmla="*/ 0 w 123636"/>
                <a:gd name="connsiteY1" fmla="*/ 61818 h 123636"/>
                <a:gd name="connsiteX2" fmla="*/ 61818 w 123636"/>
                <a:gd name="connsiteY2" fmla="*/ 0 h 123636"/>
                <a:gd name="connsiteX3" fmla="*/ 123637 w 123636"/>
                <a:gd name="connsiteY3" fmla="*/ 61818 h 123636"/>
                <a:gd name="connsiteX4" fmla="*/ 61818 w 123636"/>
                <a:gd name="connsiteY4" fmla="*/ 123637 h 123636"/>
                <a:gd name="connsiteX5" fmla="*/ 61818 w 123636"/>
                <a:gd name="connsiteY5" fmla="*/ 21818 h 123636"/>
                <a:gd name="connsiteX6" fmla="*/ 21818 w 123636"/>
                <a:gd name="connsiteY6" fmla="*/ 61818 h 123636"/>
                <a:gd name="connsiteX7" fmla="*/ 61818 w 123636"/>
                <a:gd name="connsiteY7" fmla="*/ 101819 h 123636"/>
                <a:gd name="connsiteX8" fmla="*/ 101819 w 123636"/>
                <a:gd name="connsiteY8" fmla="*/ 61818 h 123636"/>
                <a:gd name="connsiteX9" fmla="*/ 61818 w 123636"/>
                <a:gd name="connsiteY9" fmla="*/ 21818 h 1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6" h="123636">
                  <a:moveTo>
                    <a:pt x="61818" y="123637"/>
                  </a:moveTo>
                  <a:cubicBezTo>
                    <a:pt x="27733" y="123637"/>
                    <a:pt x="0" y="95903"/>
                    <a:pt x="0" y="61818"/>
                  </a:cubicBezTo>
                  <a:cubicBezTo>
                    <a:pt x="0" y="27733"/>
                    <a:pt x="27733" y="0"/>
                    <a:pt x="61818" y="0"/>
                  </a:cubicBezTo>
                  <a:cubicBezTo>
                    <a:pt x="95903" y="0"/>
                    <a:pt x="123637" y="27733"/>
                    <a:pt x="123637" y="61818"/>
                  </a:cubicBezTo>
                  <a:cubicBezTo>
                    <a:pt x="123637" y="95903"/>
                    <a:pt x="95903" y="123637"/>
                    <a:pt x="61818" y="123637"/>
                  </a:cubicBezTo>
                  <a:close/>
                  <a:moveTo>
                    <a:pt x="61818" y="21818"/>
                  </a:moveTo>
                  <a:cubicBezTo>
                    <a:pt x="39766" y="21818"/>
                    <a:pt x="21818" y="39766"/>
                    <a:pt x="21818" y="61818"/>
                  </a:cubicBezTo>
                  <a:cubicBezTo>
                    <a:pt x="21818" y="83871"/>
                    <a:pt x="39766" y="101819"/>
                    <a:pt x="61818" y="101819"/>
                  </a:cubicBezTo>
                  <a:cubicBezTo>
                    <a:pt x="83871" y="101819"/>
                    <a:pt x="101819" y="83871"/>
                    <a:pt x="101819" y="61818"/>
                  </a:cubicBezTo>
                  <a:cubicBezTo>
                    <a:pt x="101819" y="39766"/>
                    <a:pt x="83879" y="21818"/>
                    <a:pt x="61818" y="21818"/>
                  </a:cubicBezTo>
                  <a:close/>
                </a:path>
              </a:pathLst>
            </a:custGeom>
            <a:grpFill/>
            <a:ln w="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4143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Master Inhaltsseiten für hellen HG">
  <a:themeElements>
    <a:clrScheme name="Benutzerdefiniert 7">
      <a:dk1>
        <a:srgbClr val="000000"/>
      </a:dk1>
      <a:lt1>
        <a:sysClr val="window" lastClr="FFFFFF"/>
      </a:lt1>
      <a:dk2>
        <a:srgbClr val="002856"/>
      </a:dk2>
      <a:lt2>
        <a:srgbClr val="E40422"/>
      </a:lt2>
      <a:accent1>
        <a:srgbClr val="4F90CD"/>
      </a:accent1>
      <a:accent2>
        <a:srgbClr val="9BCFAF"/>
      </a:accent2>
      <a:accent3>
        <a:srgbClr val="00AA84"/>
      </a:accent3>
      <a:accent4>
        <a:srgbClr val="FFE70E"/>
      </a:accent4>
      <a:accent5>
        <a:srgbClr val="F39300"/>
      </a:accent5>
      <a:accent6>
        <a:srgbClr val="F5B4CB"/>
      </a:accent6>
      <a:hlink>
        <a:srgbClr val="000000"/>
      </a:hlink>
      <a:folHlink>
        <a:srgbClr val="000000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9D784F1-505D-4E8A-B84D-9F0C304F4F1A}"/>
    </a:ext>
  </a:extLst>
</a:theme>
</file>

<file path=ppt/theme/theme2.xml><?xml version="1.0" encoding="utf-8"?>
<a:theme xmlns:a="http://schemas.openxmlformats.org/drawingml/2006/main" name="2_BP Master für dunklen HG">
  <a:themeElements>
    <a:clrScheme name="Benutzerdefiniert 3">
      <a:dk1>
        <a:srgbClr val="000000"/>
      </a:dk1>
      <a:lt1>
        <a:sysClr val="window" lastClr="FFFFFF"/>
      </a:lt1>
      <a:dk2>
        <a:srgbClr val="002856"/>
      </a:dk2>
      <a:lt2>
        <a:srgbClr val="CCCCCC"/>
      </a:lt2>
      <a:accent1>
        <a:srgbClr val="E40422"/>
      </a:accent1>
      <a:accent2>
        <a:srgbClr val="9BCFAF"/>
      </a:accent2>
      <a:accent3>
        <a:srgbClr val="00AA84"/>
      </a:accent3>
      <a:accent4>
        <a:srgbClr val="AAD2E7"/>
      </a:accent4>
      <a:accent5>
        <a:srgbClr val="4E90CD"/>
      </a:accent5>
      <a:accent6>
        <a:srgbClr val="F39300"/>
      </a:accent6>
      <a:hlink>
        <a:srgbClr val="F5B4CB"/>
      </a:hlink>
      <a:folHlink>
        <a:srgbClr val="9185BE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32C42EC-799B-4618-AB8E-C600CDD09D01}"/>
    </a:ext>
  </a:extLst>
</a:theme>
</file>

<file path=ppt/theme/theme3.xml><?xml version="1.0" encoding="utf-8"?>
<a:theme xmlns:a="http://schemas.openxmlformats.org/drawingml/2006/main" name="BP Master Titelseiten">
  <a:themeElements>
    <a:clrScheme name="Benutzerdefiniert 2">
      <a:dk1>
        <a:sysClr val="windowText" lastClr="000000"/>
      </a:dk1>
      <a:lt1>
        <a:sysClr val="window" lastClr="FFFFFF"/>
      </a:lt1>
      <a:dk2>
        <a:srgbClr val="4B4B4B"/>
      </a:dk2>
      <a:lt2>
        <a:srgbClr val="E7E6E6"/>
      </a:lt2>
      <a:accent1>
        <a:srgbClr val="E20026"/>
      </a:accent1>
      <a:accent2>
        <a:srgbClr val="81AABD"/>
      </a:accent2>
      <a:accent3>
        <a:srgbClr val="60AD8A"/>
      </a:accent3>
      <a:accent4>
        <a:srgbClr val="004899"/>
      </a:accent4>
      <a:accent5>
        <a:srgbClr val="F59C00"/>
      </a:accent5>
      <a:accent6>
        <a:srgbClr val="96B223"/>
      </a:accent6>
      <a:hlink>
        <a:srgbClr val="E20026"/>
      </a:hlink>
      <a:folHlink>
        <a:srgbClr val="706F6F"/>
      </a:folHlink>
    </a:clrScheme>
    <a:fontScheme name="Berlin Partner">
      <a:majorFont>
        <a:latin typeface="BMFChangeLetter"/>
        <a:ea typeface=""/>
        <a:cs typeface=""/>
      </a:majorFont>
      <a:minorFont>
        <a:latin typeface="BMFChang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CDEBF01-99BF-4E01-8D6C-EB64236A3E31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AB6B1A72E984DAA69117943E543D0" ma:contentTypeVersion="4" ma:contentTypeDescription="Ein neues Dokument erstellen." ma:contentTypeScope="" ma:versionID="b5c5bd7f4d85307af28dae733571f506">
  <xsd:schema xmlns:xsd="http://www.w3.org/2001/XMLSchema" xmlns:xs="http://www.w3.org/2001/XMLSchema" xmlns:p="http://schemas.microsoft.com/office/2006/metadata/properties" xmlns:ns2="20e28a94-1d8f-416d-a772-bc1f506fbd19" xmlns:ns3="458f3c26-5f81-4403-a316-7deb462980d4" targetNamespace="http://schemas.microsoft.com/office/2006/metadata/properties" ma:root="true" ma:fieldsID="242bec305c313fc23d3c3ac0f423de6d" ns2:_="" ns3:_="">
    <xsd:import namespace="20e28a94-1d8f-416d-a772-bc1f506fbd19"/>
    <xsd:import namespace="458f3c26-5f81-4403-a316-7deb462980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8a94-1d8f-416d-a772-bc1f506fbd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f3c26-5f81-4403-a316-7deb46298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e28a94-1d8f-416d-a772-bc1f506fbd19">
      <UserInfo>
        <DisplayName>Rauschenberg, Cindy</DisplayName>
        <AccountId>163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23B948-4E33-4A4F-B677-1B70B2EBB5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98C67-2293-40A0-973D-2F59E9247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28a94-1d8f-416d-a772-bc1f506fbd19"/>
    <ds:schemaRef ds:uri="458f3c26-5f81-4403-a316-7deb46298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31F725-5BC8-48E7-8E18-D4D716B7E2D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e28a94-1d8f-416d-a772-bc1f506fbd19"/>
    <ds:schemaRef ds:uri="458f3c26-5f81-4403-a316-7deb462980d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16zu9_BP_PPT-Template_Neue_Marke</Template>
  <TotalTime>0</TotalTime>
  <Words>49</Words>
  <Application>Microsoft Office PowerPoint</Application>
  <PresentationFormat>Bildschirmpräsentation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2" baseType="lpstr">
      <vt:lpstr>Wingdings</vt:lpstr>
      <vt:lpstr>Berlin Type</vt:lpstr>
      <vt:lpstr>Berlin Type Bold</vt:lpstr>
      <vt:lpstr>Arial</vt:lpstr>
      <vt:lpstr>Calibri Light</vt:lpstr>
      <vt:lpstr>Symbol</vt:lpstr>
      <vt:lpstr>Calibri</vt:lpstr>
      <vt:lpstr>Berlin Type Office</vt:lpstr>
      <vt:lpstr>BP Master Inhaltsseiten für hellen HG</vt:lpstr>
      <vt:lpstr>2_BP Master für dunklen HG</vt:lpstr>
      <vt:lpstr>BP Master Titelseiten</vt:lpstr>
      <vt:lpstr>PowerPoint-Präsentation</vt:lpstr>
    </vt:vector>
  </TitlesOfParts>
  <Company>Berlin Partner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Witte, Katharina</dc:creator>
  <cp:lastModifiedBy>Witte, Katharina</cp:lastModifiedBy>
  <cp:revision>6</cp:revision>
  <cp:lastPrinted>2017-01-09T15:01:02Z</cp:lastPrinted>
  <dcterms:created xsi:type="dcterms:W3CDTF">2021-06-22T11:41:43Z</dcterms:created>
  <dcterms:modified xsi:type="dcterms:W3CDTF">2021-06-22T12:21:33Z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0x010100E46AB6B1A72E984DAA69117943E543D0</vt:lpwstr>
  </property>
  <property fmtid="{D5CDD505-2E9C-101B-9397-08002B2CF9AE}" pid="3" name="Order">
    <vt:r8>31900</vt:r8>
  </property>
  <property fmtid="{D5CDD505-2E9C-101B-9397-08002B2CF9AE}" pid="4" name="ComplianceAssetId">
    <vt:lpwstr/>
  </property>
</Properties>
</file>